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70"/>
  </p:notesMasterIdLst>
  <p:sldIdLst>
    <p:sldId id="315" r:id="rId2"/>
    <p:sldId id="278" r:id="rId3"/>
    <p:sldId id="279" r:id="rId4"/>
    <p:sldId id="280" r:id="rId5"/>
    <p:sldId id="311" r:id="rId6"/>
    <p:sldId id="285" r:id="rId7"/>
    <p:sldId id="281" r:id="rId8"/>
    <p:sldId id="286" r:id="rId9"/>
    <p:sldId id="287" r:id="rId10"/>
    <p:sldId id="282" r:id="rId11"/>
    <p:sldId id="283" r:id="rId12"/>
    <p:sldId id="284" r:id="rId13"/>
    <p:sldId id="288" r:id="rId14"/>
    <p:sldId id="289" r:id="rId15"/>
    <p:sldId id="290" r:id="rId16"/>
    <p:sldId id="291" r:id="rId17"/>
    <p:sldId id="292" r:id="rId18"/>
    <p:sldId id="293" r:id="rId19"/>
    <p:sldId id="294" r:id="rId20"/>
    <p:sldId id="312" r:id="rId21"/>
    <p:sldId id="313" r:id="rId22"/>
    <p:sldId id="314" r:id="rId23"/>
    <p:sldId id="296"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 id="316" r:id="rId38"/>
    <p:sldId id="317" r:id="rId39"/>
    <p:sldId id="318" r:id="rId40"/>
    <p:sldId id="319" r:id="rId41"/>
    <p:sldId id="320" r:id="rId42"/>
    <p:sldId id="321" r:id="rId43"/>
    <p:sldId id="322" r:id="rId44"/>
    <p:sldId id="323" r:id="rId45"/>
    <p:sldId id="324" r:id="rId46"/>
    <p:sldId id="325" r:id="rId47"/>
    <p:sldId id="295" r:id="rId48"/>
    <p:sldId id="257" r:id="rId49"/>
    <p:sldId id="258" r:id="rId50"/>
    <p:sldId id="259" r:id="rId51"/>
    <p:sldId id="260" r:id="rId52"/>
    <p:sldId id="261" r:id="rId53"/>
    <p:sldId id="262" r:id="rId54"/>
    <p:sldId id="263" r:id="rId55"/>
    <p:sldId id="264" r:id="rId56"/>
    <p:sldId id="265" r:id="rId57"/>
    <p:sldId id="266" r:id="rId58"/>
    <p:sldId id="267" r:id="rId59"/>
    <p:sldId id="269" r:id="rId60"/>
    <p:sldId id="273" r:id="rId61"/>
    <p:sldId id="270" r:id="rId62"/>
    <p:sldId id="271" r:id="rId63"/>
    <p:sldId id="272" r:id="rId64"/>
    <p:sldId id="274" r:id="rId65"/>
    <p:sldId id="275" r:id="rId66"/>
    <p:sldId id="276" r:id="rId67"/>
    <p:sldId id="277" r:id="rId68"/>
    <p:sldId id="310" r:id="rId6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sans titre" id="{5AADEB31-3AF7-48D6-9B05-CEEE58B12B8D}">
          <p14:sldIdLst>
            <p14:sldId id="315"/>
            <p14:sldId id="278"/>
            <p14:sldId id="279"/>
            <p14:sldId id="280"/>
            <p14:sldId id="311"/>
            <p14:sldId id="285"/>
            <p14:sldId id="281"/>
            <p14:sldId id="286"/>
            <p14:sldId id="287"/>
            <p14:sldId id="282"/>
            <p14:sldId id="283"/>
            <p14:sldId id="284"/>
            <p14:sldId id="288"/>
            <p14:sldId id="289"/>
            <p14:sldId id="290"/>
            <p14:sldId id="291"/>
            <p14:sldId id="292"/>
            <p14:sldId id="293"/>
            <p14:sldId id="294"/>
            <p14:sldId id="312"/>
            <p14:sldId id="313"/>
            <p14:sldId id="314"/>
            <p14:sldId id="296"/>
            <p14:sldId id="297"/>
            <p14:sldId id="298"/>
            <p14:sldId id="299"/>
            <p14:sldId id="300"/>
            <p14:sldId id="301"/>
            <p14:sldId id="302"/>
            <p14:sldId id="303"/>
            <p14:sldId id="304"/>
            <p14:sldId id="305"/>
            <p14:sldId id="306"/>
            <p14:sldId id="307"/>
            <p14:sldId id="308"/>
            <p14:sldId id="309"/>
            <p14:sldId id="316"/>
            <p14:sldId id="317"/>
            <p14:sldId id="318"/>
            <p14:sldId id="319"/>
            <p14:sldId id="320"/>
            <p14:sldId id="321"/>
            <p14:sldId id="322"/>
            <p14:sldId id="323"/>
            <p14:sldId id="324"/>
            <p14:sldId id="325"/>
            <p14:sldId id="295"/>
            <p14:sldId id="257"/>
            <p14:sldId id="258"/>
            <p14:sldId id="259"/>
            <p14:sldId id="260"/>
            <p14:sldId id="261"/>
            <p14:sldId id="262"/>
            <p14:sldId id="263"/>
            <p14:sldId id="264"/>
            <p14:sldId id="265"/>
            <p14:sldId id="266"/>
            <p14:sldId id="267"/>
            <p14:sldId id="269"/>
            <p14:sldId id="273"/>
            <p14:sldId id="270"/>
            <p14:sldId id="271"/>
            <p14:sldId id="272"/>
            <p14:sldId id="274"/>
            <p14:sldId id="275"/>
            <p14:sldId id="276"/>
            <p14:sldId id="277"/>
            <p14:sldId id="310"/>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49" autoAdjust="0"/>
  </p:normalViewPr>
  <p:slideViewPr>
    <p:cSldViewPr snapToGrid="0">
      <p:cViewPr>
        <p:scale>
          <a:sx n="90" d="100"/>
          <a:sy n="90" d="100"/>
        </p:scale>
        <p:origin x="-370" y="-62"/>
      </p:cViewPr>
      <p:guideLst>
        <p:guide orient="horz" pos="2160"/>
        <p:guide pos="3840"/>
      </p:guideLst>
    </p:cSldViewPr>
  </p:slideViewPr>
  <p:notesTextViewPr>
    <p:cViewPr>
      <p:scale>
        <a:sx n="1" d="1"/>
        <a:sy n="1" d="1"/>
      </p:scale>
      <p:origin x="0" y="0"/>
    </p:cViewPr>
  </p:notesTextViewPr>
  <p:sorterViewPr>
    <p:cViewPr>
      <p:scale>
        <a:sx n="75" d="100"/>
        <a:sy n="75" d="100"/>
      </p:scale>
      <p:origin x="0" y="-1272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155921E-B4E8-455D-A014-09A5E8799E81}" type="doc">
      <dgm:prSet loTypeId="urn:microsoft.com/office/officeart/2005/8/layout/arrow5" loCatId="process" qsTypeId="urn:microsoft.com/office/officeart/2005/8/quickstyle/simple1" qsCatId="simple" csTypeId="urn:microsoft.com/office/officeart/2005/8/colors/accent1_2" csCatId="accent1" phldr="1"/>
      <dgm:spPr/>
      <dgm:t>
        <a:bodyPr/>
        <a:lstStyle/>
        <a:p>
          <a:endParaRPr lang="fr-FR"/>
        </a:p>
      </dgm:t>
    </dgm:pt>
    <dgm:pt modelId="{1D2D9216-117A-4042-9B6E-1B040BE236DE}" type="pres">
      <dgm:prSet presAssocID="{C155921E-B4E8-455D-A014-09A5E8799E81}" presName="diagram" presStyleCnt="0">
        <dgm:presLayoutVars>
          <dgm:dir/>
          <dgm:resizeHandles val="exact"/>
        </dgm:presLayoutVars>
      </dgm:prSet>
      <dgm:spPr/>
      <dgm:t>
        <a:bodyPr/>
        <a:lstStyle/>
        <a:p>
          <a:endParaRPr lang="fr-FR"/>
        </a:p>
      </dgm:t>
    </dgm:pt>
  </dgm:ptLst>
  <dgm:cxnLst>
    <dgm:cxn modelId="{8819E5C9-2421-471D-B84A-B6CBC281D681}" type="presOf" srcId="{C155921E-B4E8-455D-A014-09A5E8799E81}" destId="{1D2D9216-117A-4042-9B6E-1B040BE236DE}" srcOrd="0"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D75104-1B34-4519-847A-7EF1E4480CED}" type="doc">
      <dgm:prSet loTypeId="urn:microsoft.com/office/officeart/2005/8/layout/hList6" loCatId="list" qsTypeId="urn:microsoft.com/office/officeart/2005/8/quickstyle/simple1" qsCatId="simple" csTypeId="urn:microsoft.com/office/officeart/2005/8/colors/accent1_2" csCatId="accent1" phldr="1"/>
      <dgm:spPr/>
      <dgm:t>
        <a:bodyPr/>
        <a:lstStyle/>
        <a:p>
          <a:endParaRPr lang="fr-FR"/>
        </a:p>
      </dgm:t>
    </dgm:pt>
    <dgm:pt modelId="{9BA0D970-55E2-4941-BBBE-C5E9D0FCD263}">
      <dgm:prSet phldrT="[Texte]"/>
      <dgm:spPr/>
      <dgm:t>
        <a:bodyPr/>
        <a:lstStyle/>
        <a:p>
          <a:pPr rtl="1"/>
          <a:r>
            <a:rPr lang="ar-MA" dirty="0">
              <a:solidFill>
                <a:schemeClr val="tx1"/>
              </a:solidFill>
            </a:rPr>
            <a:t>المناصرون</a:t>
          </a:r>
          <a:endParaRPr lang="fr-FR" dirty="0">
            <a:solidFill>
              <a:schemeClr val="tx1"/>
            </a:solidFill>
          </a:endParaRPr>
        </a:p>
      </dgm:t>
    </dgm:pt>
    <dgm:pt modelId="{864B8E9D-3A0B-4F8F-A243-42E8F5A10187}" type="parTrans" cxnId="{82FA9092-08C3-451C-B2E5-FF77E1298290}">
      <dgm:prSet/>
      <dgm:spPr/>
      <dgm:t>
        <a:bodyPr/>
        <a:lstStyle/>
        <a:p>
          <a:endParaRPr lang="fr-FR"/>
        </a:p>
      </dgm:t>
    </dgm:pt>
    <dgm:pt modelId="{D12DBBDF-9792-49BC-ADED-C3BB6F5E5ED7}" type="sibTrans" cxnId="{82FA9092-08C3-451C-B2E5-FF77E1298290}">
      <dgm:prSet/>
      <dgm:spPr/>
      <dgm:t>
        <a:bodyPr/>
        <a:lstStyle/>
        <a:p>
          <a:endParaRPr lang="fr-FR"/>
        </a:p>
      </dgm:t>
    </dgm:pt>
    <dgm:pt modelId="{3F079363-6AD6-4E1F-B597-C5A1D9242028}">
      <dgm:prSet phldrT="[Texte]"/>
      <dgm:spPr/>
      <dgm:t>
        <a:bodyPr/>
        <a:lstStyle/>
        <a:p>
          <a:pPr rtl="1"/>
          <a:r>
            <a:rPr lang="ar-MA" dirty="0">
              <a:solidFill>
                <a:schemeClr val="tx1"/>
              </a:solidFill>
            </a:rPr>
            <a:t>الاساسيون </a:t>
          </a:r>
          <a:endParaRPr lang="fr-FR" dirty="0">
            <a:solidFill>
              <a:schemeClr val="tx1"/>
            </a:solidFill>
          </a:endParaRPr>
        </a:p>
      </dgm:t>
    </dgm:pt>
    <dgm:pt modelId="{A42C643C-9261-4FE2-BDA6-FEF1B8FB52D7}" type="parTrans" cxnId="{72E88888-FF1B-41C0-958E-0404EC2889BC}">
      <dgm:prSet/>
      <dgm:spPr/>
      <dgm:t>
        <a:bodyPr/>
        <a:lstStyle/>
        <a:p>
          <a:endParaRPr lang="fr-FR"/>
        </a:p>
      </dgm:t>
    </dgm:pt>
    <dgm:pt modelId="{41B05A2F-3A3C-4491-A5FE-85A77C3E94A7}" type="sibTrans" cxnId="{72E88888-FF1B-41C0-958E-0404EC2889BC}">
      <dgm:prSet/>
      <dgm:spPr/>
      <dgm:t>
        <a:bodyPr/>
        <a:lstStyle/>
        <a:p>
          <a:endParaRPr lang="fr-FR"/>
        </a:p>
      </dgm:t>
    </dgm:pt>
    <dgm:pt modelId="{4B5E6743-83C0-41E0-AA28-EE96F7303436}">
      <dgm:prSet phldrT="[Texte]"/>
      <dgm:spPr/>
      <dgm:t>
        <a:bodyPr/>
        <a:lstStyle/>
        <a:p>
          <a:pPr rtl="1"/>
          <a:r>
            <a:rPr lang="ar-MA" dirty="0">
              <a:solidFill>
                <a:schemeClr val="tx1"/>
              </a:solidFill>
            </a:rPr>
            <a:t>المستهدفون</a:t>
          </a:r>
          <a:endParaRPr lang="fr-FR" dirty="0">
            <a:solidFill>
              <a:schemeClr val="tx1"/>
            </a:solidFill>
          </a:endParaRPr>
        </a:p>
      </dgm:t>
    </dgm:pt>
    <dgm:pt modelId="{024E8A80-7232-4EB2-8AC1-5CECF73D8584}" type="parTrans" cxnId="{3AAC8108-5B33-46D9-B697-C8CFA882B530}">
      <dgm:prSet/>
      <dgm:spPr/>
      <dgm:t>
        <a:bodyPr/>
        <a:lstStyle/>
        <a:p>
          <a:endParaRPr lang="fr-FR"/>
        </a:p>
      </dgm:t>
    </dgm:pt>
    <dgm:pt modelId="{C3A76E1B-FCF2-48A6-8508-F6833E99C153}" type="sibTrans" cxnId="{3AAC8108-5B33-46D9-B697-C8CFA882B530}">
      <dgm:prSet/>
      <dgm:spPr/>
      <dgm:t>
        <a:bodyPr/>
        <a:lstStyle/>
        <a:p>
          <a:endParaRPr lang="fr-FR"/>
        </a:p>
      </dgm:t>
    </dgm:pt>
    <dgm:pt modelId="{672AF4DE-6864-4FDA-BEDD-757AB202F059}">
      <dgm:prSet phldrT="[Texte]"/>
      <dgm:spPr/>
      <dgm:t>
        <a:bodyPr/>
        <a:lstStyle/>
        <a:p>
          <a:pPr rtl="1"/>
          <a:r>
            <a:rPr lang="ar-MA" dirty="0">
              <a:solidFill>
                <a:schemeClr val="tx1"/>
              </a:solidFill>
            </a:rPr>
            <a:t>الاساسيون </a:t>
          </a:r>
          <a:endParaRPr lang="fr-FR" dirty="0">
            <a:solidFill>
              <a:schemeClr val="tx1"/>
            </a:solidFill>
          </a:endParaRPr>
        </a:p>
      </dgm:t>
    </dgm:pt>
    <dgm:pt modelId="{3C24C210-8E68-47A2-9A28-3B301276EA8D}" type="parTrans" cxnId="{BD249110-7A93-45F0-BEE3-8B7857632D29}">
      <dgm:prSet/>
      <dgm:spPr/>
      <dgm:t>
        <a:bodyPr/>
        <a:lstStyle/>
        <a:p>
          <a:endParaRPr lang="fr-FR"/>
        </a:p>
      </dgm:t>
    </dgm:pt>
    <dgm:pt modelId="{68548C14-C9BE-498E-B26C-EA3F748BCD85}" type="sibTrans" cxnId="{BD249110-7A93-45F0-BEE3-8B7857632D29}">
      <dgm:prSet/>
      <dgm:spPr/>
      <dgm:t>
        <a:bodyPr/>
        <a:lstStyle/>
        <a:p>
          <a:endParaRPr lang="fr-FR"/>
        </a:p>
      </dgm:t>
    </dgm:pt>
    <dgm:pt modelId="{38C3FACE-4D72-4618-9F2C-980F2C5AB8F4}">
      <dgm:prSet phldrT="[Texte]"/>
      <dgm:spPr/>
      <dgm:t>
        <a:bodyPr/>
        <a:lstStyle/>
        <a:p>
          <a:pPr rtl="1"/>
          <a:r>
            <a:rPr lang="ar-MA" dirty="0">
              <a:solidFill>
                <a:schemeClr val="tx1"/>
              </a:solidFill>
            </a:rPr>
            <a:t>التابعون</a:t>
          </a:r>
          <a:endParaRPr lang="fr-FR" dirty="0">
            <a:solidFill>
              <a:schemeClr val="tx1"/>
            </a:solidFill>
          </a:endParaRPr>
        </a:p>
      </dgm:t>
    </dgm:pt>
    <dgm:pt modelId="{CC5BC3F0-342E-4BC4-B496-38AE819C2DDE}" type="parTrans" cxnId="{67272DEB-6055-407D-AF13-8E3D74B34F33}">
      <dgm:prSet/>
      <dgm:spPr/>
      <dgm:t>
        <a:bodyPr/>
        <a:lstStyle/>
        <a:p>
          <a:endParaRPr lang="fr-FR"/>
        </a:p>
      </dgm:t>
    </dgm:pt>
    <dgm:pt modelId="{101DC762-4810-4593-84B0-9670780B6BC9}" type="sibTrans" cxnId="{67272DEB-6055-407D-AF13-8E3D74B34F33}">
      <dgm:prSet/>
      <dgm:spPr/>
      <dgm:t>
        <a:bodyPr/>
        <a:lstStyle/>
        <a:p>
          <a:endParaRPr lang="fr-FR"/>
        </a:p>
      </dgm:t>
    </dgm:pt>
    <dgm:pt modelId="{5228C4B5-0508-4068-AC0A-429A2A567883}">
      <dgm:prSet phldrT="[Texte]"/>
      <dgm:spPr/>
      <dgm:t>
        <a:bodyPr/>
        <a:lstStyle/>
        <a:p>
          <a:r>
            <a:rPr lang="ar-MA" dirty="0">
              <a:solidFill>
                <a:schemeClr val="tx1"/>
              </a:solidFill>
            </a:rPr>
            <a:t>المعارضون</a:t>
          </a:r>
          <a:endParaRPr lang="fr-FR" dirty="0">
            <a:solidFill>
              <a:schemeClr val="tx1"/>
            </a:solidFill>
          </a:endParaRPr>
        </a:p>
      </dgm:t>
    </dgm:pt>
    <dgm:pt modelId="{EFEB1384-872D-4F5E-A519-B3C173C459F1}" type="parTrans" cxnId="{81E87327-7A54-4843-9B70-F8556E41E242}">
      <dgm:prSet/>
      <dgm:spPr/>
      <dgm:t>
        <a:bodyPr/>
        <a:lstStyle/>
        <a:p>
          <a:endParaRPr lang="fr-FR"/>
        </a:p>
      </dgm:t>
    </dgm:pt>
    <dgm:pt modelId="{5894FD04-3A09-423F-A30C-345D220D55ED}" type="sibTrans" cxnId="{81E87327-7A54-4843-9B70-F8556E41E242}">
      <dgm:prSet/>
      <dgm:spPr/>
      <dgm:t>
        <a:bodyPr/>
        <a:lstStyle/>
        <a:p>
          <a:endParaRPr lang="fr-FR"/>
        </a:p>
      </dgm:t>
    </dgm:pt>
    <dgm:pt modelId="{4C2A2B20-2F99-42E8-9D26-DFDF409174F2}">
      <dgm:prSet phldrT="[Texte]"/>
      <dgm:spPr/>
      <dgm:t>
        <a:bodyPr/>
        <a:lstStyle/>
        <a:p>
          <a:pPr rtl="1"/>
          <a:r>
            <a:rPr lang="ar-MA" dirty="0">
              <a:solidFill>
                <a:schemeClr val="tx1"/>
              </a:solidFill>
            </a:rPr>
            <a:t>الأساسيون</a:t>
          </a:r>
          <a:endParaRPr lang="fr-FR" dirty="0">
            <a:solidFill>
              <a:schemeClr val="tx1"/>
            </a:solidFill>
          </a:endParaRPr>
        </a:p>
      </dgm:t>
    </dgm:pt>
    <dgm:pt modelId="{17F1CFCF-87B5-4D72-BE97-231FF3C1EDB2}" type="parTrans" cxnId="{2E37A586-5337-4FBB-A06B-C6C687BBB235}">
      <dgm:prSet/>
      <dgm:spPr/>
      <dgm:t>
        <a:bodyPr/>
        <a:lstStyle/>
        <a:p>
          <a:endParaRPr lang="fr-FR"/>
        </a:p>
      </dgm:t>
    </dgm:pt>
    <dgm:pt modelId="{5268ADC0-0F6A-47FA-9EE2-FA3208561FAC}" type="sibTrans" cxnId="{2E37A586-5337-4FBB-A06B-C6C687BBB235}">
      <dgm:prSet/>
      <dgm:spPr/>
      <dgm:t>
        <a:bodyPr/>
        <a:lstStyle/>
        <a:p>
          <a:endParaRPr lang="fr-FR"/>
        </a:p>
      </dgm:t>
    </dgm:pt>
    <dgm:pt modelId="{5490B413-E990-4C75-B79E-D6B67434470C}">
      <dgm:prSet phldrT="[Texte]"/>
      <dgm:spPr/>
      <dgm:t>
        <a:bodyPr/>
        <a:lstStyle/>
        <a:p>
          <a:pPr rtl="1"/>
          <a:r>
            <a:rPr lang="ar-MA" dirty="0">
              <a:solidFill>
                <a:schemeClr val="tx1"/>
              </a:solidFill>
            </a:rPr>
            <a:t>التابعون</a:t>
          </a:r>
          <a:endParaRPr lang="fr-FR" dirty="0">
            <a:solidFill>
              <a:schemeClr val="tx1"/>
            </a:solidFill>
          </a:endParaRPr>
        </a:p>
      </dgm:t>
    </dgm:pt>
    <dgm:pt modelId="{A1473E56-3AA3-4162-B291-F71700D9FE8C}" type="parTrans" cxnId="{7ED5593A-A411-4AB7-A4A0-67DA0ED3A1D5}">
      <dgm:prSet/>
      <dgm:spPr/>
      <dgm:t>
        <a:bodyPr/>
        <a:lstStyle/>
        <a:p>
          <a:endParaRPr lang="fr-FR"/>
        </a:p>
      </dgm:t>
    </dgm:pt>
    <dgm:pt modelId="{4D3052B0-A724-43B5-88FC-B32CDAAD94E9}" type="sibTrans" cxnId="{7ED5593A-A411-4AB7-A4A0-67DA0ED3A1D5}">
      <dgm:prSet/>
      <dgm:spPr/>
      <dgm:t>
        <a:bodyPr/>
        <a:lstStyle/>
        <a:p>
          <a:endParaRPr lang="fr-FR"/>
        </a:p>
      </dgm:t>
    </dgm:pt>
    <dgm:pt modelId="{5932F8AB-E772-4FAE-BD9B-3FF6D2988A02}">
      <dgm:prSet phldrT="[Texte]"/>
      <dgm:spPr/>
      <dgm:t>
        <a:bodyPr/>
        <a:lstStyle/>
        <a:p>
          <a:pPr rtl="1"/>
          <a:endParaRPr lang="fr-FR" dirty="0">
            <a:solidFill>
              <a:schemeClr val="tx1"/>
            </a:solidFill>
          </a:endParaRPr>
        </a:p>
      </dgm:t>
    </dgm:pt>
    <dgm:pt modelId="{A3E248C4-22E3-4412-A1DE-73847C540A2F}" type="parTrans" cxnId="{C06C3C34-E681-4E42-9C50-D326BE57F8C6}">
      <dgm:prSet/>
      <dgm:spPr/>
      <dgm:t>
        <a:bodyPr/>
        <a:lstStyle/>
        <a:p>
          <a:endParaRPr lang="fr-FR"/>
        </a:p>
      </dgm:t>
    </dgm:pt>
    <dgm:pt modelId="{01E9F4C2-6408-4E39-BEDE-1E77851A6022}" type="sibTrans" cxnId="{C06C3C34-E681-4E42-9C50-D326BE57F8C6}">
      <dgm:prSet/>
      <dgm:spPr/>
      <dgm:t>
        <a:bodyPr/>
        <a:lstStyle/>
        <a:p>
          <a:endParaRPr lang="fr-FR"/>
        </a:p>
      </dgm:t>
    </dgm:pt>
    <dgm:pt modelId="{6042879B-F8CB-4BBB-8D15-DE910C6E8623}">
      <dgm:prSet phldrT="[Texte]"/>
      <dgm:spPr/>
      <dgm:t>
        <a:bodyPr/>
        <a:lstStyle/>
        <a:p>
          <a:pPr rtl="1"/>
          <a:r>
            <a:rPr lang="ar-MA" dirty="0">
              <a:solidFill>
                <a:schemeClr val="tx1"/>
              </a:solidFill>
            </a:rPr>
            <a:t>المترددون</a:t>
          </a:r>
          <a:endParaRPr lang="fr-FR" dirty="0">
            <a:solidFill>
              <a:schemeClr val="tx1"/>
            </a:solidFill>
          </a:endParaRPr>
        </a:p>
      </dgm:t>
    </dgm:pt>
    <dgm:pt modelId="{37DFF0BB-6D82-4F26-B974-7E80712217D2}" type="parTrans" cxnId="{22D878D5-DB22-41F0-8FDF-89F0251BE896}">
      <dgm:prSet/>
      <dgm:spPr/>
      <dgm:t>
        <a:bodyPr/>
        <a:lstStyle/>
        <a:p>
          <a:endParaRPr lang="fr-FR"/>
        </a:p>
      </dgm:t>
    </dgm:pt>
    <dgm:pt modelId="{2D9FAD2C-256D-4564-B5D9-B9509E4A24AA}" type="sibTrans" cxnId="{22D878D5-DB22-41F0-8FDF-89F0251BE896}">
      <dgm:prSet/>
      <dgm:spPr/>
      <dgm:t>
        <a:bodyPr/>
        <a:lstStyle/>
        <a:p>
          <a:endParaRPr lang="fr-FR"/>
        </a:p>
      </dgm:t>
    </dgm:pt>
    <dgm:pt modelId="{E15BC2AF-B0BF-457A-8D93-6E62D1E7CE6B}">
      <dgm:prSet phldrT="[Texte]"/>
      <dgm:spPr/>
      <dgm:t>
        <a:bodyPr/>
        <a:lstStyle/>
        <a:p>
          <a:pPr rtl="1"/>
          <a:r>
            <a:rPr lang="ar-MA" dirty="0">
              <a:solidFill>
                <a:schemeClr val="tx1"/>
              </a:solidFill>
            </a:rPr>
            <a:t>المترددون</a:t>
          </a:r>
          <a:endParaRPr lang="fr-FR" dirty="0">
            <a:solidFill>
              <a:schemeClr val="tx1"/>
            </a:solidFill>
          </a:endParaRPr>
        </a:p>
      </dgm:t>
    </dgm:pt>
    <dgm:pt modelId="{95A7FA36-63A8-468B-8800-10318EB2082D}" type="parTrans" cxnId="{E4D802AD-6BE0-47F5-B643-17B26CA781B0}">
      <dgm:prSet/>
      <dgm:spPr/>
      <dgm:t>
        <a:bodyPr/>
        <a:lstStyle/>
        <a:p>
          <a:endParaRPr lang="fr-FR"/>
        </a:p>
      </dgm:t>
    </dgm:pt>
    <dgm:pt modelId="{5A841ACE-98C2-486B-90F0-32347776647B}" type="sibTrans" cxnId="{E4D802AD-6BE0-47F5-B643-17B26CA781B0}">
      <dgm:prSet/>
      <dgm:spPr/>
      <dgm:t>
        <a:bodyPr/>
        <a:lstStyle/>
        <a:p>
          <a:endParaRPr lang="fr-FR"/>
        </a:p>
      </dgm:t>
    </dgm:pt>
    <dgm:pt modelId="{16603D60-F191-49B0-A56F-FB7B21368D37}">
      <dgm:prSet/>
      <dgm:spPr/>
      <dgm:t>
        <a:bodyPr/>
        <a:lstStyle/>
        <a:p>
          <a:pPr rtl="1"/>
          <a:r>
            <a:rPr lang="ar-MA" dirty="0">
              <a:solidFill>
                <a:schemeClr val="tx1"/>
              </a:solidFill>
            </a:rPr>
            <a:t>التابعون</a:t>
          </a:r>
          <a:endParaRPr lang="fr-FR" dirty="0">
            <a:solidFill>
              <a:schemeClr val="tx1"/>
            </a:solidFill>
          </a:endParaRPr>
        </a:p>
      </dgm:t>
    </dgm:pt>
    <dgm:pt modelId="{9944E6C0-A67A-4A6C-BC6A-D48E6596C7AE}" type="parTrans" cxnId="{568763E8-70E7-4765-A6A4-9F71E087B2FE}">
      <dgm:prSet/>
      <dgm:spPr/>
      <dgm:t>
        <a:bodyPr/>
        <a:lstStyle/>
        <a:p>
          <a:endParaRPr lang="fr-FR"/>
        </a:p>
      </dgm:t>
    </dgm:pt>
    <dgm:pt modelId="{65CE5640-FC87-4274-832F-26A784496849}" type="sibTrans" cxnId="{568763E8-70E7-4765-A6A4-9F71E087B2FE}">
      <dgm:prSet/>
      <dgm:spPr/>
      <dgm:t>
        <a:bodyPr/>
        <a:lstStyle/>
        <a:p>
          <a:endParaRPr lang="fr-FR"/>
        </a:p>
      </dgm:t>
    </dgm:pt>
    <dgm:pt modelId="{FC0DF215-B31B-42E8-A759-574FBFE1CA38}">
      <dgm:prSet/>
      <dgm:spPr/>
      <dgm:t>
        <a:bodyPr/>
        <a:lstStyle/>
        <a:p>
          <a:pPr rtl="1"/>
          <a:r>
            <a:rPr lang="ar-MA" dirty="0">
              <a:solidFill>
                <a:schemeClr val="tx1"/>
              </a:solidFill>
            </a:rPr>
            <a:t>المترددون</a:t>
          </a:r>
          <a:endParaRPr lang="fr-FR" dirty="0">
            <a:solidFill>
              <a:schemeClr val="tx1"/>
            </a:solidFill>
          </a:endParaRPr>
        </a:p>
      </dgm:t>
    </dgm:pt>
    <dgm:pt modelId="{83D22542-6E2C-48DC-A3EB-14685D548510}" type="parTrans" cxnId="{A2E37759-A5CD-430A-BB12-E8F8F2F609C7}">
      <dgm:prSet/>
      <dgm:spPr/>
      <dgm:t>
        <a:bodyPr/>
        <a:lstStyle/>
        <a:p>
          <a:endParaRPr lang="fr-FR"/>
        </a:p>
      </dgm:t>
    </dgm:pt>
    <dgm:pt modelId="{39D99454-C28A-4BE4-9707-92688B640C07}" type="sibTrans" cxnId="{A2E37759-A5CD-430A-BB12-E8F8F2F609C7}">
      <dgm:prSet/>
      <dgm:spPr/>
      <dgm:t>
        <a:bodyPr/>
        <a:lstStyle/>
        <a:p>
          <a:endParaRPr lang="fr-FR"/>
        </a:p>
      </dgm:t>
    </dgm:pt>
    <dgm:pt modelId="{F17E8843-AC7A-4C72-BB2E-1590CD4EE086}" type="pres">
      <dgm:prSet presAssocID="{A6D75104-1B34-4519-847A-7EF1E4480CED}" presName="Name0" presStyleCnt="0">
        <dgm:presLayoutVars>
          <dgm:dir/>
          <dgm:resizeHandles val="exact"/>
        </dgm:presLayoutVars>
      </dgm:prSet>
      <dgm:spPr/>
      <dgm:t>
        <a:bodyPr/>
        <a:lstStyle/>
        <a:p>
          <a:endParaRPr lang="fr-FR"/>
        </a:p>
      </dgm:t>
    </dgm:pt>
    <dgm:pt modelId="{191032C6-C022-427D-824D-E226EAF93262}" type="pres">
      <dgm:prSet presAssocID="{9BA0D970-55E2-4941-BBBE-C5E9D0FCD263}" presName="node" presStyleLbl="node1" presStyleIdx="0" presStyleCnt="3" custLinFactNeighborX="-513" custLinFactNeighborY="-3101">
        <dgm:presLayoutVars>
          <dgm:bulletEnabled val="1"/>
        </dgm:presLayoutVars>
      </dgm:prSet>
      <dgm:spPr/>
      <dgm:t>
        <a:bodyPr/>
        <a:lstStyle/>
        <a:p>
          <a:endParaRPr lang="fr-FR"/>
        </a:p>
      </dgm:t>
    </dgm:pt>
    <dgm:pt modelId="{F540A3BA-67CE-4334-B5DE-36ACC2547EE3}" type="pres">
      <dgm:prSet presAssocID="{D12DBBDF-9792-49BC-ADED-C3BB6F5E5ED7}" presName="sibTrans" presStyleCnt="0"/>
      <dgm:spPr/>
    </dgm:pt>
    <dgm:pt modelId="{63F5B600-4577-4EF4-ACE6-AE2A91C4C224}" type="pres">
      <dgm:prSet presAssocID="{4B5E6743-83C0-41E0-AA28-EE96F7303436}" presName="node" presStyleLbl="node1" presStyleIdx="1" presStyleCnt="3">
        <dgm:presLayoutVars>
          <dgm:bulletEnabled val="1"/>
        </dgm:presLayoutVars>
      </dgm:prSet>
      <dgm:spPr/>
      <dgm:t>
        <a:bodyPr/>
        <a:lstStyle/>
        <a:p>
          <a:endParaRPr lang="fr-FR"/>
        </a:p>
      </dgm:t>
    </dgm:pt>
    <dgm:pt modelId="{7E115E49-D9BC-40C7-868F-0A5EE5F2E8C5}" type="pres">
      <dgm:prSet presAssocID="{C3A76E1B-FCF2-48A6-8508-F6833E99C153}" presName="sibTrans" presStyleCnt="0"/>
      <dgm:spPr/>
    </dgm:pt>
    <dgm:pt modelId="{F6D305A7-94AB-41A4-8BDA-04F5C0621201}" type="pres">
      <dgm:prSet presAssocID="{5228C4B5-0508-4068-AC0A-429A2A567883}" presName="node" presStyleLbl="node1" presStyleIdx="2" presStyleCnt="3">
        <dgm:presLayoutVars>
          <dgm:bulletEnabled val="1"/>
        </dgm:presLayoutVars>
      </dgm:prSet>
      <dgm:spPr/>
      <dgm:t>
        <a:bodyPr/>
        <a:lstStyle/>
        <a:p>
          <a:endParaRPr lang="fr-FR"/>
        </a:p>
      </dgm:t>
    </dgm:pt>
  </dgm:ptLst>
  <dgm:cxnLst>
    <dgm:cxn modelId="{2E37A586-5337-4FBB-A06B-C6C687BBB235}" srcId="{5228C4B5-0508-4068-AC0A-429A2A567883}" destId="{4C2A2B20-2F99-42E8-9D26-DFDF409174F2}" srcOrd="0" destOrd="0" parTransId="{17F1CFCF-87B5-4D72-BE97-231FF3C1EDB2}" sibTransId="{5268ADC0-0F6A-47FA-9EE2-FA3208561FAC}"/>
    <dgm:cxn modelId="{EBB73864-E002-4581-874E-8E912C58DB68}" type="presOf" srcId="{FC0DF215-B31B-42E8-A759-574FBFE1CA38}" destId="{191032C6-C022-427D-824D-E226EAF93262}" srcOrd="0" destOrd="3" presId="urn:microsoft.com/office/officeart/2005/8/layout/hList6"/>
    <dgm:cxn modelId="{2BAB0F51-2A8E-430A-A466-AEA832F14D90}" type="presOf" srcId="{5490B413-E990-4C75-B79E-D6B67434470C}" destId="{F6D305A7-94AB-41A4-8BDA-04F5C0621201}" srcOrd="0" destOrd="2" presId="urn:microsoft.com/office/officeart/2005/8/layout/hList6"/>
    <dgm:cxn modelId="{22D878D5-DB22-41F0-8FDF-89F0251BE896}" srcId="{5228C4B5-0508-4068-AC0A-429A2A567883}" destId="{6042879B-F8CB-4BBB-8D15-DE910C6E8623}" srcOrd="2" destOrd="0" parTransId="{37DFF0BB-6D82-4F26-B974-7E80712217D2}" sibTransId="{2D9FAD2C-256D-4564-B5D9-B9509E4A24AA}"/>
    <dgm:cxn modelId="{81E87327-7A54-4843-9B70-F8556E41E242}" srcId="{A6D75104-1B34-4519-847A-7EF1E4480CED}" destId="{5228C4B5-0508-4068-AC0A-429A2A567883}" srcOrd="2" destOrd="0" parTransId="{EFEB1384-872D-4F5E-A519-B3C173C459F1}" sibTransId="{5894FD04-3A09-423F-A30C-345D220D55ED}"/>
    <dgm:cxn modelId="{00765FF1-77FD-46AE-9B3B-1634253E8D99}" type="presOf" srcId="{E15BC2AF-B0BF-457A-8D93-6E62D1E7CE6B}" destId="{63F5B600-4577-4EF4-ACE6-AE2A91C4C224}" srcOrd="0" destOrd="3" presId="urn:microsoft.com/office/officeart/2005/8/layout/hList6"/>
    <dgm:cxn modelId="{72E88888-FF1B-41C0-958E-0404EC2889BC}" srcId="{9BA0D970-55E2-4941-BBBE-C5E9D0FCD263}" destId="{3F079363-6AD6-4E1F-B597-C5A1D9242028}" srcOrd="0" destOrd="0" parTransId="{A42C643C-9261-4FE2-BDA6-FEF1B8FB52D7}" sibTransId="{41B05A2F-3A3C-4491-A5FE-85A77C3E94A7}"/>
    <dgm:cxn modelId="{9629D1DA-FDCD-4497-A343-E82DB05CC719}" type="presOf" srcId="{5228C4B5-0508-4068-AC0A-429A2A567883}" destId="{F6D305A7-94AB-41A4-8BDA-04F5C0621201}" srcOrd="0" destOrd="0" presId="urn:microsoft.com/office/officeart/2005/8/layout/hList6"/>
    <dgm:cxn modelId="{568763E8-70E7-4765-A6A4-9F71E087B2FE}" srcId="{9BA0D970-55E2-4941-BBBE-C5E9D0FCD263}" destId="{16603D60-F191-49B0-A56F-FB7B21368D37}" srcOrd="1" destOrd="0" parTransId="{9944E6C0-A67A-4A6C-BC6A-D48E6596C7AE}" sibTransId="{65CE5640-FC87-4274-832F-26A784496849}"/>
    <dgm:cxn modelId="{3AAC8108-5B33-46D9-B697-C8CFA882B530}" srcId="{A6D75104-1B34-4519-847A-7EF1E4480CED}" destId="{4B5E6743-83C0-41E0-AA28-EE96F7303436}" srcOrd="1" destOrd="0" parTransId="{024E8A80-7232-4EB2-8AC1-5CECF73D8584}" sibTransId="{C3A76E1B-FCF2-48A6-8508-F6833E99C153}"/>
    <dgm:cxn modelId="{929C12D3-021F-428B-811B-311A68BF0C8D}" type="presOf" srcId="{6042879B-F8CB-4BBB-8D15-DE910C6E8623}" destId="{F6D305A7-94AB-41A4-8BDA-04F5C0621201}" srcOrd="0" destOrd="3" presId="urn:microsoft.com/office/officeart/2005/8/layout/hList6"/>
    <dgm:cxn modelId="{7702288B-2AFB-42D0-BE0C-237FAC8533BF}" type="presOf" srcId="{9BA0D970-55E2-4941-BBBE-C5E9D0FCD263}" destId="{191032C6-C022-427D-824D-E226EAF93262}" srcOrd="0" destOrd="0" presId="urn:microsoft.com/office/officeart/2005/8/layout/hList6"/>
    <dgm:cxn modelId="{81FA4088-9600-4FBB-9FD0-27D05839C9F0}" type="presOf" srcId="{38C3FACE-4D72-4618-9F2C-980F2C5AB8F4}" destId="{63F5B600-4577-4EF4-ACE6-AE2A91C4C224}" srcOrd="0" destOrd="2" presId="urn:microsoft.com/office/officeart/2005/8/layout/hList6"/>
    <dgm:cxn modelId="{A2E37759-A5CD-430A-BB12-E8F8F2F609C7}" srcId="{9BA0D970-55E2-4941-BBBE-C5E9D0FCD263}" destId="{FC0DF215-B31B-42E8-A759-574FBFE1CA38}" srcOrd="2" destOrd="0" parTransId="{83D22542-6E2C-48DC-A3EB-14685D548510}" sibTransId="{39D99454-C28A-4BE4-9707-92688B640C07}"/>
    <dgm:cxn modelId="{8085FAC6-E4C7-4340-9BB9-E0DA4EE89823}" type="presOf" srcId="{3F079363-6AD6-4E1F-B597-C5A1D9242028}" destId="{191032C6-C022-427D-824D-E226EAF93262}" srcOrd="0" destOrd="1" presId="urn:microsoft.com/office/officeart/2005/8/layout/hList6"/>
    <dgm:cxn modelId="{7ED5593A-A411-4AB7-A4A0-67DA0ED3A1D5}" srcId="{5228C4B5-0508-4068-AC0A-429A2A567883}" destId="{5490B413-E990-4C75-B79E-D6B67434470C}" srcOrd="1" destOrd="0" parTransId="{A1473E56-3AA3-4162-B291-F71700D9FE8C}" sibTransId="{4D3052B0-A724-43B5-88FC-B32CDAAD94E9}"/>
    <dgm:cxn modelId="{E4D802AD-6BE0-47F5-B643-17B26CA781B0}" srcId="{4B5E6743-83C0-41E0-AA28-EE96F7303436}" destId="{E15BC2AF-B0BF-457A-8D93-6E62D1E7CE6B}" srcOrd="2" destOrd="0" parTransId="{95A7FA36-63A8-468B-8800-10318EB2082D}" sibTransId="{5A841ACE-98C2-486B-90F0-32347776647B}"/>
    <dgm:cxn modelId="{34A57A9F-6D9B-452D-9443-340541967FDE}" type="presOf" srcId="{A6D75104-1B34-4519-847A-7EF1E4480CED}" destId="{F17E8843-AC7A-4C72-BB2E-1590CD4EE086}" srcOrd="0" destOrd="0" presId="urn:microsoft.com/office/officeart/2005/8/layout/hList6"/>
    <dgm:cxn modelId="{C06C3C34-E681-4E42-9C50-D326BE57F8C6}" srcId="{5228C4B5-0508-4068-AC0A-429A2A567883}" destId="{5932F8AB-E772-4FAE-BD9B-3FF6D2988A02}" srcOrd="3" destOrd="0" parTransId="{A3E248C4-22E3-4412-A1DE-73847C540A2F}" sibTransId="{01E9F4C2-6408-4E39-BEDE-1E77851A6022}"/>
    <dgm:cxn modelId="{82FA9092-08C3-451C-B2E5-FF77E1298290}" srcId="{A6D75104-1B34-4519-847A-7EF1E4480CED}" destId="{9BA0D970-55E2-4941-BBBE-C5E9D0FCD263}" srcOrd="0" destOrd="0" parTransId="{864B8E9D-3A0B-4F8F-A243-42E8F5A10187}" sibTransId="{D12DBBDF-9792-49BC-ADED-C3BB6F5E5ED7}"/>
    <dgm:cxn modelId="{BD249110-7A93-45F0-BEE3-8B7857632D29}" srcId="{4B5E6743-83C0-41E0-AA28-EE96F7303436}" destId="{672AF4DE-6864-4FDA-BEDD-757AB202F059}" srcOrd="0" destOrd="0" parTransId="{3C24C210-8E68-47A2-9A28-3B301276EA8D}" sibTransId="{68548C14-C9BE-498E-B26C-EA3F748BCD85}"/>
    <dgm:cxn modelId="{3A8AC120-6453-4B5F-A504-324F39910B45}" type="presOf" srcId="{5932F8AB-E772-4FAE-BD9B-3FF6D2988A02}" destId="{F6D305A7-94AB-41A4-8BDA-04F5C0621201}" srcOrd="0" destOrd="4" presId="urn:microsoft.com/office/officeart/2005/8/layout/hList6"/>
    <dgm:cxn modelId="{67272DEB-6055-407D-AF13-8E3D74B34F33}" srcId="{4B5E6743-83C0-41E0-AA28-EE96F7303436}" destId="{38C3FACE-4D72-4618-9F2C-980F2C5AB8F4}" srcOrd="1" destOrd="0" parTransId="{CC5BC3F0-342E-4BC4-B496-38AE819C2DDE}" sibTransId="{101DC762-4810-4593-84B0-9670780B6BC9}"/>
    <dgm:cxn modelId="{A242D953-95CC-40C0-8C65-2E1CDA4366C5}" type="presOf" srcId="{4B5E6743-83C0-41E0-AA28-EE96F7303436}" destId="{63F5B600-4577-4EF4-ACE6-AE2A91C4C224}" srcOrd="0" destOrd="0" presId="urn:microsoft.com/office/officeart/2005/8/layout/hList6"/>
    <dgm:cxn modelId="{99930AB1-B620-448E-BB03-FCF1F86FA012}" type="presOf" srcId="{16603D60-F191-49B0-A56F-FB7B21368D37}" destId="{191032C6-C022-427D-824D-E226EAF93262}" srcOrd="0" destOrd="2" presId="urn:microsoft.com/office/officeart/2005/8/layout/hList6"/>
    <dgm:cxn modelId="{70B52E82-7E80-4613-97DD-29CD4357A3C8}" type="presOf" srcId="{672AF4DE-6864-4FDA-BEDD-757AB202F059}" destId="{63F5B600-4577-4EF4-ACE6-AE2A91C4C224}" srcOrd="0" destOrd="1" presId="urn:microsoft.com/office/officeart/2005/8/layout/hList6"/>
    <dgm:cxn modelId="{CC44C676-D90B-4837-A762-6D79A696C37D}" type="presOf" srcId="{4C2A2B20-2F99-42E8-9D26-DFDF409174F2}" destId="{F6D305A7-94AB-41A4-8BDA-04F5C0621201}" srcOrd="0" destOrd="1" presId="urn:microsoft.com/office/officeart/2005/8/layout/hList6"/>
    <dgm:cxn modelId="{E5A436F7-E6F2-42AC-8125-D4EC5781C3C2}" type="presParOf" srcId="{F17E8843-AC7A-4C72-BB2E-1590CD4EE086}" destId="{191032C6-C022-427D-824D-E226EAF93262}" srcOrd="0" destOrd="0" presId="urn:microsoft.com/office/officeart/2005/8/layout/hList6"/>
    <dgm:cxn modelId="{A60274AC-B91A-421B-806A-7F87C3A285AC}" type="presParOf" srcId="{F17E8843-AC7A-4C72-BB2E-1590CD4EE086}" destId="{F540A3BA-67CE-4334-B5DE-36ACC2547EE3}" srcOrd="1" destOrd="0" presId="urn:microsoft.com/office/officeart/2005/8/layout/hList6"/>
    <dgm:cxn modelId="{895CAACA-5FD2-4E00-A1C4-6DD75D3BCB59}" type="presParOf" srcId="{F17E8843-AC7A-4C72-BB2E-1590CD4EE086}" destId="{63F5B600-4577-4EF4-ACE6-AE2A91C4C224}" srcOrd="2" destOrd="0" presId="urn:microsoft.com/office/officeart/2005/8/layout/hList6"/>
    <dgm:cxn modelId="{04FA4607-4F8A-4FD7-B34D-DB3D6460D2C8}" type="presParOf" srcId="{F17E8843-AC7A-4C72-BB2E-1590CD4EE086}" destId="{7E115E49-D9BC-40C7-868F-0A5EE5F2E8C5}" srcOrd="3" destOrd="0" presId="urn:microsoft.com/office/officeart/2005/8/layout/hList6"/>
    <dgm:cxn modelId="{D73EB815-FB38-4F45-89EE-A947D901ED91}" type="presParOf" srcId="{F17E8843-AC7A-4C72-BB2E-1590CD4EE086}" destId="{F6D305A7-94AB-41A4-8BDA-04F5C0621201}"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E459967-EB52-4033-88EC-B3A93B00916B}"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49513160-6C48-4BAA-A5DA-70F9F9651A70}">
      <dgm:prSet phldrT="[Texte]"/>
      <dgm:spPr/>
      <dgm:t>
        <a:bodyPr/>
        <a:lstStyle/>
        <a:p>
          <a:r>
            <a:rPr lang="ar-MA" dirty="0">
              <a:solidFill>
                <a:schemeClr val="tx1"/>
              </a:solidFill>
            </a:rPr>
            <a:t>التحليل </a:t>
          </a:r>
          <a:endParaRPr lang="fr-FR" dirty="0">
            <a:solidFill>
              <a:schemeClr val="tx1"/>
            </a:solidFill>
          </a:endParaRPr>
        </a:p>
      </dgm:t>
    </dgm:pt>
    <dgm:pt modelId="{B75C54AA-C7E7-4E85-8B83-130F6EDEDD92}" type="parTrans" cxnId="{EB44B2BA-3E0D-46F8-BE32-535DBC304089}">
      <dgm:prSet/>
      <dgm:spPr/>
      <dgm:t>
        <a:bodyPr/>
        <a:lstStyle/>
        <a:p>
          <a:endParaRPr lang="fr-FR"/>
        </a:p>
      </dgm:t>
    </dgm:pt>
    <dgm:pt modelId="{AE4316F7-FFB3-4C5F-8D9A-DF8B45C07362}" type="sibTrans" cxnId="{EB44B2BA-3E0D-46F8-BE32-535DBC304089}">
      <dgm:prSet/>
      <dgm:spPr/>
      <dgm:t>
        <a:bodyPr/>
        <a:lstStyle/>
        <a:p>
          <a:endParaRPr lang="fr-FR"/>
        </a:p>
      </dgm:t>
    </dgm:pt>
    <dgm:pt modelId="{ED607A1E-711D-444D-9865-BB37BAAACA03}">
      <dgm:prSet phldrT="[Texte]"/>
      <dgm:spPr/>
      <dgm:t>
        <a:bodyPr/>
        <a:lstStyle/>
        <a:p>
          <a:r>
            <a:rPr lang="ar-MA" dirty="0" err="1">
              <a:solidFill>
                <a:schemeClr val="tx1"/>
              </a:solidFill>
            </a:rPr>
            <a:t>الاسترتيجة</a:t>
          </a:r>
          <a:endParaRPr lang="fr-FR" dirty="0">
            <a:solidFill>
              <a:schemeClr val="tx1"/>
            </a:solidFill>
          </a:endParaRPr>
        </a:p>
      </dgm:t>
    </dgm:pt>
    <dgm:pt modelId="{47C3A38B-1486-4B25-BD5C-743DD2308B18}" type="parTrans" cxnId="{0A5EAE49-839D-4C14-ACAD-1131D3E8794A}">
      <dgm:prSet/>
      <dgm:spPr/>
      <dgm:t>
        <a:bodyPr/>
        <a:lstStyle/>
        <a:p>
          <a:endParaRPr lang="fr-FR"/>
        </a:p>
      </dgm:t>
    </dgm:pt>
    <dgm:pt modelId="{CFAA466E-3B23-4457-89D1-1E50A9C781BC}" type="sibTrans" cxnId="{0A5EAE49-839D-4C14-ACAD-1131D3E8794A}">
      <dgm:prSet/>
      <dgm:spPr/>
      <dgm:t>
        <a:bodyPr/>
        <a:lstStyle/>
        <a:p>
          <a:endParaRPr lang="fr-FR"/>
        </a:p>
      </dgm:t>
    </dgm:pt>
    <dgm:pt modelId="{BC107444-2E50-4E81-86A8-8998017F52D8}">
      <dgm:prSet phldrT="[Texte]"/>
      <dgm:spPr/>
      <dgm:t>
        <a:bodyPr/>
        <a:lstStyle/>
        <a:p>
          <a:r>
            <a:rPr lang="ar-MA" dirty="0">
              <a:solidFill>
                <a:schemeClr val="tx1"/>
              </a:solidFill>
            </a:rPr>
            <a:t>الرسالة</a:t>
          </a:r>
          <a:endParaRPr lang="fr-FR" dirty="0">
            <a:solidFill>
              <a:schemeClr val="tx1"/>
            </a:solidFill>
          </a:endParaRPr>
        </a:p>
      </dgm:t>
    </dgm:pt>
    <dgm:pt modelId="{9C370D6D-0725-4F9F-80CF-735B02BEBCC0}" type="parTrans" cxnId="{9D17989E-87DF-438E-813C-56E8A64659DC}">
      <dgm:prSet/>
      <dgm:spPr/>
      <dgm:t>
        <a:bodyPr/>
        <a:lstStyle/>
        <a:p>
          <a:endParaRPr lang="fr-FR"/>
        </a:p>
      </dgm:t>
    </dgm:pt>
    <dgm:pt modelId="{55877829-42B4-426B-97C1-039066CB2B53}" type="sibTrans" cxnId="{9D17989E-87DF-438E-813C-56E8A64659DC}">
      <dgm:prSet/>
      <dgm:spPr/>
      <dgm:t>
        <a:bodyPr/>
        <a:lstStyle/>
        <a:p>
          <a:endParaRPr lang="fr-FR"/>
        </a:p>
      </dgm:t>
    </dgm:pt>
    <dgm:pt modelId="{50131892-CA2C-48E4-A5A1-1F0A71331DC8}">
      <dgm:prSet phldrT="[Texte]"/>
      <dgm:spPr/>
      <dgm:t>
        <a:bodyPr/>
        <a:lstStyle/>
        <a:p>
          <a:r>
            <a:rPr lang="ar-MA" dirty="0">
              <a:solidFill>
                <a:schemeClr val="tx1"/>
              </a:solidFill>
            </a:rPr>
            <a:t>التخطيط</a:t>
          </a:r>
          <a:endParaRPr lang="fr-FR" dirty="0">
            <a:solidFill>
              <a:schemeClr val="tx1"/>
            </a:solidFill>
          </a:endParaRPr>
        </a:p>
      </dgm:t>
    </dgm:pt>
    <dgm:pt modelId="{F1FCAF8E-EFFC-42C2-AEFD-12585E565D83}" type="parTrans" cxnId="{11BFBF03-3F36-4243-9B83-D81F0D472EAC}">
      <dgm:prSet/>
      <dgm:spPr/>
      <dgm:t>
        <a:bodyPr/>
        <a:lstStyle/>
        <a:p>
          <a:endParaRPr lang="fr-FR"/>
        </a:p>
      </dgm:t>
    </dgm:pt>
    <dgm:pt modelId="{E1A658C6-59CC-45A3-B8B3-A6791E9B4D34}" type="sibTrans" cxnId="{11BFBF03-3F36-4243-9B83-D81F0D472EAC}">
      <dgm:prSet/>
      <dgm:spPr/>
      <dgm:t>
        <a:bodyPr/>
        <a:lstStyle/>
        <a:p>
          <a:endParaRPr lang="fr-FR"/>
        </a:p>
      </dgm:t>
    </dgm:pt>
    <dgm:pt modelId="{AD317715-FD14-4524-B59D-49DCF39000B0}">
      <dgm:prSet phldrT="[Texte]"/>
      <dgm:spPr/>
      <dgm:t>
        <a:bodyPr/>
        <a:lstStyle/>
        <a:p>
          <a:r>
            <a:rPr lang="ar-MA" dirty="0" err="1">
              <a:solidFill>
                <a:schemeClr val="tx1"/>
              </a:solidFill>
            </a:rPr>
            <a:t>الأجرأة</a:t>
          </a:r>
          <a:endParaRPr lang="fr-FR" dirty="0">
            <a:solidFill>
              <a:schemeClr val="tx1"/>
            </a:solidFill>
          </a:endParaRPr>
        </a:p>
      </dgm:t>
    </dgm:pt>
    <dgm:pt modelId="{DACAA096-7221-4945-9784-3072E9891D37}" type="parTrans" cxnId="{45B7E1CB-2A09-4FBA-B382-5B56F6E87A4C}">
      <dgm:prSet/>
      <dgm:spPr/>
      <dgm:t>
        <a:bodyPr/>
        <a:lstStyle/>
        <a:p>
          <a:endParaRPr lang="fr-FR"/>
        </a:p>
      </dgm:t>
    </dgm:pt>
    <dgm:pt modelId="{FCFD6D06-CC0A-4502-9A5A-59CF22F30B66}" type="sibTrans" cxnId="{45B7E1CB-2A09-4FBA-B382-5B56F6E87A4C}">
      <dgm:prSet/>
      <dgm:spPr/>
      <dgm:t>
        <a:bodyPr/>
        <a:lstStyle/>
        <a:p>
          <a:endParaRPr lang="fr-FR"/>
        </a:p>
      </dgm:t>
    </dgm:pt>
    <dgm:pt modelId="{CE7BB0D6-1CC3-43EF-B424-0985EE4C29BD}">
      <dgm:prSet/>
      <dgm:spPr/>
      <dgm:t>
        <a:bodyPr/>
        <a:lstStyle/>
        <a:p>
          <a:r>
            <a:rPr lang="ar-MA" dirty="0">
              <a:solidFill>
                <a:schemeClr val="tx1"/>
              </a:solidFill>
            </a:rPr>
            <a:t>التتبع و التقييم </a:t>
          </a:r>
          <a:endParaRPr lang="fr-FR" dirty="0">
            <a:solidFill>
              <a:schemeClr val="tx1"/>
            </a:solidFill>
          </a:endParaRPr>
        </a:p>
      </dgm:t>
    </dgm:pt>
    <dgm:pt modelId="{C56DE1E0-5700-478F-995E-508C85F5E794}" type="parTrans" cxnId="{AF9D9E6B-A23E-49C2-9155-394BCB0FCD7D}">
      <dgm:prSet/>
      <dgm:spPr/>
      <dgm:t>
        <a:bodyPr/>
        <a:lstStyle/>
        <a:p>
          <a:endParaRPr lang="fr-FR"/>
        </a:p>
      </dgm:t>
    </dgm:pt>
    <dgm:pt modelId="{2658B773-1C62-4BA6-892B-29FCF04BB433}" type="sibTrans" cxnId="{AF9D9E6B-A23E-49C2-9155-394BCB0FCD7D}">
      <dgm:prSet/>
      <dgm:spPr/>
      <dgm:t>
        <a:bodyPr/>
        <a:lstStyle/>
        <a:p>
          <a:endParaRPr lang="fr-FR"/>
        </a:p>
      </dgm:t>
    </dgm:pt>
    <dgm:pt modelId="{E31FAEF2-D410-4A68-95E5-CA710419AFC1}" type="pres">
      <dgm:prSet presAssocID="{9E459967-EB52-4033-88EC-B3A93B00916B}" presName="cycle" presStyleCnt="0">
        <dgm:presLayoutVars>
          <dgm:dir/>
          <dgm:resizeHandles val="exact"/>
        </dgm:presLayoutVars>
      </dgm:prSet>
      <dgm:spPr/>
      <dgm:t>
        <a:bodyPr/>
        <a:lstStyle/>
        <a:p>
          <a:endParaRPr lang="fr-FR"/>
        </a:p>
      </dgm:t>
    </dgm:pt>
    <dgm:pt modelId="{ED3E8E2F-EAC0-4A5E-9EED-240980766D6A}" type="pres">
      <dgm:prSet presAssocID="{49513160-6C48-4BAA-A5DA-70F9F9651A70}" presName="node" presStyleLbl="node1" presStyleIdx="0" presStyleCnt="6">
        <dgm:presLayoutVars>
          <dgm:bulletEnabled val="1"/>
        </dgm:presLayoutVars>
      </dgm:prSet>
      <dgm:spPr/>
      <dgm:t>
        <a:bodyPr/>
        <a:lstStyle/>
        <a:p>
          <a:endParaRPr lang="fr-FR"/>
        </a:p>
      </dgm:t>
    </dgm:pt>
    <dgm:pt modelId="{00785143-3CDC-4676-9A30-1229FCE9344F}" type="pres">
      <dgm:prSet presAssocID="{49513160-6C48-4BAA-A5DA-70F9F9651A70}" presName="spNode" presStyleCnt="0"/>
      <dgm:spPr/>
    </dgm:pt>
    <dgm:pt modelId="{D5A252D3-6648-43AF-82EA-C228D3A23250}" type="pres">
      <dgm:prSet presAssocID="{AE4316F7-FFB3-4C5F-8D9A-DF8B45C07362}" presName="sibTrans" presStyleLbl="sibTrans1D1" presStyleIdx="0" presStyleCnt="6"/>
      <dgm:spPr/>
      <dgm:t>
        <a:bodyPr/>
        <a:lstStyle/>
        <a:p>
          <a:endParaRPr lang="fr-FR"/>
        </a:p>
      </dgm:t>
    </dgm:pt>
    <dgm:pt modelId="{302F0CF8-4255-4958-9319-E0BCD6907FE3}" type="pres">
      <dgm:prSet presAssocID="{ED607A1E-711D-444D-9865-BB37BAAACA03}" presName="node" presStyleLbl="node1" presStyleIdx="1" presStyleCnt="6">
        <dgm:presLayoutVars>
          <dgm:bulletEnabled val="1"/>
        </dgm:presLayoutVars>
      </dgm:prSet>
      <dgm:spPr/>
      <dgm:t>
        <a:bodyPr/>
        <a:lstStyle/>
        <a:p>
          <a:endParaRPr lang="fr-FR"/>
        </a:p>
      </dgm:t>
    </dgm:pt>
    <dgm:pt modelId="{6CEA9F88-D90E-4589-A738-82770E8F0208}" type="pres">
      <dgm:prSet presAssocID="{ED607A1E-711D-444D-9865-BB37BAAACA03}" presName="spNode" presStyleCnt="0"/>
      <dgm:spPr/>
    </dgm:pt>
    <dgm:pt modelId="{B9B3FAD5-877D-4F79-A305-440642878B69}" type="pres">
      <dgm:prSet presAssocID="{CFAA466E-3B23-4457-89D1-1E50A9C781BC}" presName="sibTrans" presStyleLbl="sibTrans1D1" presStyleIdx="1" presStyleCnt="6"/>
      <dgm:spPr/>
      <dgm:t>
        <a:bodyPr/>
        <a:lstStyle/>
        <a:p>
          <a:endParaRPr lang="fr-FR"/>
        </a:p>
      </dgm:t>
    </dgm:pt>
    <dgm:pt modelId="{525A3DB0-C5FE-42A6-B81C-2707EDF21016}" type="pres">
      <dgm:prSet presAssocID="{BC107444-2E50-4E81-86A8-8998017F52D8}" presName="node" presStyleLbl="node1" presStyleIdx="2" presStyleCnt="6">
        <dgm:presLayoutVars>
          <dgm:bulletEnabled val="1"/>
        </dgm:presLayoutVars>
      </dgm:prSet>
      <dgm:spPr/>
      <dgm:t>
        <a:bodyPr/>
        <a:lstStyle/>
        <a:p>
          <a:endParaRPr lang="fr-FR"/>
        </a:p>
      </dgm:t>
    </dgm:pt>
    <dgm:pt modelId="{1BE16DF8-E0E2-4454-815E-C6055C188291}" type="pres">
      <dgm:prSet presAssocID="{BC107444-2E50-4E81-86A8-8998017F52D8}" presName="spNode" presStyleCnt="0"/>
      <dgm:spPr/>
    </dgm:pt>
    <dgm:pt modelId="{1F503CBE-B8AA-4146-A552-10508758C451}" type="pres">
      <dgm:prSet presAssocID="{55877829-42B4-426B-97C1-039066CB2B53}" presName="sibTrans" presStyleLbl="sibTrans1D1" presStyleIdx="2" presStyleCnt="6"/>
      <dgm:spPr/>
      <dgm:t>
        <a:bodyPr/>
        <a:lstStyle/>
        <a:p>
          <a:endParaRPr lang="fr-FR"/>
        </a:p>
      </dgm:t>
    </dgm:pt>
    <dgm:pt modelId="{4D282A0C-8C5D-4903-87F5-73447669DA48}" type="pres">
      <dgm:prSet presAssocID="{50131892-CA2C-48E4-A5A1-1F0A71331DC8}" presName="node" presStyleLbl="node1" presStyleIdx="3" presStyleCnt="6" custRadScaleRad="100012" custRadScaleInc="-4502">
        <dgm:presLayoutVars>
          <dgm:bulletEnabled val="1"/>
        </dgm:presLayoutVars>
      </dgm:prSet>
      <dgm:spPr/>
      <dgm:t>
        <a:bodyPr/>
        <a:lstStyle/>
        <a:p>
          <a:endParaRPr lang="fr-FR"/>
        </a:p>
      </dgm:t>
    </dgm:pt>
    <dgm:pt modelId="{63DDEC06-6418-49B0-B5D1-84B7F089584B}" type="pres">
      <dgm:prSet presAssocID="{50131892-CA2C-48E4-A5A1-1F0A71331DC8}" presName="spNode" presStyleCnt="0"/>
      <dgm:spPr/>
    </dgm:pt>
    <dgm:pt modelId="{0CB16AB1-63FF-438C-A4A7-449A827884F8}" type="pres">
      <dgm:prSet presAssocID="{E1A658C6-59CC-45A3-B8B3-A6791E9B4D34}" presName="sibTrans" presStyleLbl="sibTrans1D1" presStyleIdx="3" presStyleCnt="6"/>
      <dgm:spPr/>
      <dgm:t>
        <a:bodyPr/>
        <a:lstStyle/>
        <a:p>
          <a:endParaRPr lang="fr-FR"/>
        </a:p>
      </dgm:t>
    </dgm:pt>
    <dgm:pt modelId="{01BB2867-4927-4303-804D-273775AAB0C3}" type="pres">
      <dgm:prSet presAssocID="{AD317715-FD14-4524-B59D-49DCF39000B0}" presName="node" presStyleLbl="node1" presStyleIdx="4" presStyleCnt="6">
        <dgm:presLayoutVars>
          <dgm:bulletEnabled val="1"/>
        </dgm:presLayoutVars>
      </dgm:prSet>
      <dgm:spPr/>
      <dgm:t>
        <a:bodyPr/>
        <a:lstStyle/>
        <a:p>
          <a:endParaRPr lang="fr-FR"/>
        </a:p>
      </dgm:t>
    </dgm:pt>
    <dgm:pt modelId="{6525F073-08FB-47C8-BDC6-0334AC84628F}" type="pres">
      <dgm:prSet presAssocID="{AD317715-FD14-4524-B59D-49DCF39000B0}" presName="spNode" presStyleCnt="0"/>
      <dgm:spPr/>
    </dgm:pt>
    <dgm:pt modelId="{14980B47-A3CF-49A5-A87C-5F977B04131A}" type="pres">
      <dgm:prSet presAssocID="{FCFD6D06-CC0A-4502-9A5A-59CF22F30B66}" presName="sibTrans" presStyleLbl="sibTrans1D1" presStyleIdx="4" presStyleCnt="6"/>
      <dgm:spPr/>
      <dgm:t>
        <a:bodyPr/>
        <a:lstStyle/>
        <a:p>
          <a:endParaRPr lang="fr-FR"/>
        </a:p>
      </dgm:t>
    </dgm:pt>
    <dgm:pt modelId="{D96C5853-C8A4-4A93-8188-530700F92627}" type="pres">
      <dgm:prSet presAssocID="{CE7BB0D6-1CC3-43EF-B424-0985EE4C29BD}" presName="node" presStyleLbl="node1" presStyleIdx="5" presStyleCnt="6" custRadScaleRad="103399" custRadScaleInc="-7063">
        <dgm:presLayoutVars>
          <dgm:bulletEnabled val="1"/>
        </dgm:presLayoutVars>
      </dgm:prSet>
      <dgm:spPr/>
      <dgm:t>
        <a:bodyPr/>
        <a:lstStyle/>
        <a:p>
          <a:endParaRPr lang="fr-FR"/>
        </a:p>
      </dgm:t>
    </dgm:pt>
    <dgm:pt modelId="{6D7CB024-FE5F-449D-AEE0-F7F2D058EDA1}" type="pres">
      <dgm:prSet presAssocID="{CE7BB0D6-1CC3-43EF-B424-0985EE4C29BD}" presName="spNode" presStyleCnt="0"/>
      <dgm:spPr/>
    </dgm:pt>
    <dgm:pt modelId="{2BC75EFB-0710-4A4C-9805-B7BA58BEC6F7}" type="pres">
      <dgm:prSet presAssocID="{2658B773-1C62-4BA6-892B-29FCF04BB433}" presName="sibTrans" presStyleLbl="sibTrans1D1" presStyleIdx="5" presStyleCnt="6"/>
      <dgm:spPr/>
      <dgm:t>
        <a:bodyPr/>
        <a:lstStyle/>
        <a:p>
          <a:endParaRPr lang="fr-FR"/>
        </a:p>
      </dgm:t>
    </dgm:pt>
  </dgm:ptLst>
  <dgm:cxnLst>
    <dgm:cxn modelId="{1025D311-7B9D-4A19-9228-070A3458FAE7}" type="presOf" srcId="{AE4316F7-FFB3-4C5F-8D9A-DF8B45C07362}" destId="{D5A252D3-6648-43AF-82EA-C228D3A23250}" srcOrd="0" destOrd="0" presId="urn:microsoft.com/office/officeart/2005/8/layout/cycle6"/>
    <dgm:cxn modelId="{FB765CD9-D0A8-4295-AB52-99385E598041}" type="presOf" srcId="{2658B773-1C62-4BA6-892B-29FCF04BB433}" destId="{2BC75EFB-0710-4A4C-9805-B7BA58BEC6F7}" srcOrd="0" destOrd="0" presId="urn:microsoft.com/office/officeart/2005/8/layout/cycle6"/>
    <dgm:cxn modelId="{FA9DED57-74C4-4AEB-A4C5-67C9E16F15BB}" type="presOf" srcId="{FCFD6D06-CC0A-4502-9A5A-59CF22F30B66}" destId="{14980B47-A3CF-49A5-A87C-5F977B04131A}" srcOrd="0" destOrd="0" presId="urn:microsoft.com/office/officeart/2005/8/layout/cycle6"/>
    <dgm:cxn modelId="{2305B03D-64B6-467D-BDEB-4476F55307EB}" type="presOf" srcId="{50131892-CA2C-48E4-A5A1-1F0A71331DC8}" destId="{4D282A0C-8C5D-4903-87F5-73447669DA48}" srcOrd="0" destOrd="0" presId="urn:microsoft.com/office/officeart/2005/8/layout/cycle6"/>
    <dgm:cxn modelId="{AF9D9E6B-A23E-49C2-9155-394BCB0FCD7D}" srcId="{9E459967-EB52-4033-88EC-B3A93B00916B}" destId="{CE7BB0D6-1CC3-43EF-B424-0985EE4C29BD}" srcOrd="5" destOrd="0" parTransId="{C56DE1E0-5700-478F-995E-508C85F5E794}" sibTransId="{2658B773-1C62-4BA6-892B-29FCF04BB433}"/>
    <dgm:cxn modelId="{37CA27C2-34A2-4CAB-B88C-9244F0E8549E}" type="presOf" srcId="{CFAA466E-3B23-4457-89D1-1E50A9C781BC}" destId="{B9B3FAD5-877D-4F79-A305-440642878B69}" srcOrd="0" destOrd="0" presId="urn:microsoft.com/office/officeart/2005/8/layout/cycle6"/>
    <dgm:cxn modelId="{C21265C2-DAB8-44FA-89D5-93FC838E3F22}" type="presOf" srcId="{E1A658C6-59CC-45A3-B8B3-A6791E9B4D34}" destId="{0CB16AB1-63FF-438C-A4A7-449A827884F8}" srcOrd="0" destOrd="0" presId="urn:microsoft.com/office/officeart/2005/8/layout/cycle6"/>
    <dgm:cxn modelId="{45B7E1CB-2A09-4FBA-B382-5B56F6E87A4C}" srcId="{9E459967-EB52-4033-88EC-B3A93B00916B}" destId="{AD317715-FD14-4524-B59D-49DCF39000B0}" srcOrd="4" destOrd="0" parTransId="{DACAA096-7221-4945-9784-3072E9891D37}" sibTransId="{FCFD6D06-CC0A-4502-9A5A-59CF22F30B66}"/>
    <dgm:cxn modelId="{AE7A792F-A420-4F79-8708-C4468563F2A0}" type="presOf" srcId="{BC107444-2E50-4E81-86A8-8998017F52D8}" destId="{525A3DB0-C5FE-42A6-B81C-2707EDF21016}" srcOrd="0" destOrd="0" presId="urn:microsoft.com/office/officeart/2005/8/layout/cycle6"/>
    <dgm:cxn modelId="{0A5EAE49-839D-4C14-ACAD-1131D3E8794A}" srcId="{9E459967-EB52-4033-88EC-B3A93B00916B}" destId="{ED607A1E-711D-444D-9865-BB37BAAACA03}" srcOrd="1" destOrd="0" parTransId="{47C3A38B-1486-4B25-BD5C-743DD2308B18}" sibTransId="{CFAA466E-3B23-4457-89D1-1E50A9C781BC}"/>
    <dgm:cxn modelId="{9D17989E-87DF-438E-813C-56E8A64659DC}" srcId="{9E459967-EB52-4033-88EC-B3A93B00916B}" destId="{BC107444-2E50-4E81-86A8-8998017F52D8}" srcOrd="2" destOrd="0" parTransId="{9C370D6D-0725-4F9F-80CF-735B02BEBCC0}" sibTransId="{55877829-42B4-426B-97C1-039066CB2B53}"/>
    <dgm:cxn modelId="{EB44B2BA-3E0D-46F8-BE32-535DBC304089}" srcId="{9E459967-EB52-4033-88EC-B3A93B00916B}" destId="{49513160-6C48-4BAA-A5DA-70F9F9651A70}" srcOrd="0" destOrd="0" parTransId="{B75C54AA-C7E7-4E85-8B83-130F6EDEDD92}" sibTransId="{AE4316F7-FFB3-4C5F-8D9A-DF8B45C07362}"/>
    <dgm:cxn modelId="{54987F03-D258-4257-AC8C-C1B01ECFEF5B}" type="presOf" srcId="{49513160-6C48-4BAA-A5DA-70F9F9651A70}" destId="{ED3E8E2F-EAC0-4A5E-9EED-240980766D6A}" srcOrd="0" destOrd="0" presId="urn:microsoft.com/office/officeart/2005/8/layout/cycle6"/>
    <dgm:cxn modelId="{6141F633-0EE6-4294-8BA7-4D4F44E331EB}" type="presOf" srcId="{AD317715-FD14-4524-B59D-49DCF39000B0}" destId="{01BB2867-4927-4303-804D-273775AAB0C3}" srcOrd="0" destOrd="0" presId="urn:microsoft.com/office/officeart/2005/8/layout/cycle6"/>
    <dgm:cxn modelId="{EFB46761-F58B-4D4F-BCFC-775F602CEA37}" type="presOf" srcId="{ED607A1E-711D-444D-9865-BB37BAAACA03}" destId="{302F0CF8-4255-4958-9319-E0BCD6907FE3}" srcOrd="0" destOrd="0" presId="urn:microsoft.com/office/officeart/2005/8/layout/cycle6"/>
    <dgm:cxn modelId="{64B37DC4-72FB-4F21-B5E2-5D13EA163BE3}" type="presOf" srcId="{CE7BB0D6-1CC3-43EF-B424-0985EE4C29BD}" destId="{D96C5853-C8A4-4A93-8188-530700F92627}" srcOrd="0" destOrd="0" presId="urn:microsoft.com/office/officeart/2005/8/layout/cycle6"/>
    <dgm:cxn modelId="{11BFBF03-3F36-4243-9B83-D81F0D472EAC}" srcId="{9E459967-EB52-4033-88EC-B3A93B00916B}" destId="{50131892-CA2C-48E4-A5A1-1F0A71331DC8}" srcOrd="3" destOrd="0" parTransId="{F1FCAF8E-EFFC-42C2-AEFD-12585E565D83}" sibTransId="{E1A658C6-59CC-45A3-B8B3-A6791E9B4D34}"/>
    <dgm:cxn modelId="{5C669D51-E888-4257-B8A6-E56C02F6516A}" type="presOf" srcId="{9E459967-EB52-4033-88EC-B3A93B00916B}" destId="{E31FAEF2-D410-4A68-95E5-CA710419AFC1}" srcOrd="0" destOrd="0" presId="urn:microsoft.com/office/officeart/2005/8/layout/cycle6"/>
    <dgm:cxn modelId="{4FE1A236-FB36-45B5-9729-663779F11184}" type="presOf" srcId="{55877829-42B4-426B-97C1-039066CB2B53}" destId="{1F503CBE-B8AA-4146-A552-10508758C451}" srcOrd="0" destOrd="0" presId="urn:microsoft.com/office/officeart/2005/8/layout/cycle6"/>
    <dgm:cxn modelId="{0FBE556C-07CB-41A1-81C9-1D52E37FE056}" type="presParOf" srcId="{E31FAEF2-D410-4A68-95E5-CA710419AFC1}" destId="{ED3E8E2F-EAC0-4A5E-9EED-240980766D6A}" srcOrd="0" destOrd="0" presId="urn:microsoft.com/office/officeart/2005/8/layout/cycle6"/>
    <dgm:cxn modelId="{6A625986-ECB4-4F9F-A888-5D4A106DCD98}" type="presParOf" srcId="{E31FAEF2-D410-4A68-95E5-CA710419AFC1}" destId="{00785143-3CDC-4676-9A30-1229FCE9344F}" srcOrd="1" destOrd="0" presId="urn:microsoft.com/office/officeart/2005/8/layout/cycle6"/>
    <dgm:cxn modelId="{E204FBA0-61A0-487B-8B4C-757C0FB474D7}" type="presParOf" srcId="{E31FAEF2-D410-4A68-95E5-CA710419AFC1}" destId="{D5A252D3-6648-43AF-82EA-C228D3A23250}" srcOrd="2" destOrd="0" presId="urn:microsoft.com/office/officeart/2005/8/layout/cycle6"/>
    <dgm:cxn modelId="{285215C1-3EE6-4638-879A-16A090104085}" type="presParOf" srcId="{E31FAEF2-D410-4A68-95E5-CA710419AFC1}" destId="{302F0CF8-4255-4958-9319-E0BCD6907FE3}" srcOrd="3" destOrd="0" presId="urn:microsoft.com/office/officeart/2005/8/layout/cycle6"/>
    <dgm:cxn modelId="{893C59FD-4C70-44F0-ACC2-BF887E9FC962}" type="presParOf" srcId="{E31FAEF2-D410-4A68-95E5-CA710419AFC1}" destId="{6CEA9F88-D90E-4589-A738-82770E8F0208}" srcOrd="4" destOrd="0" presId="urn:microsoft.com/office/officeart/2005/8/layout/cycle6"/>
    <dgm:cxn modelId="{0D592E57-2424-493C-BDB1-0B382A94B017}" type="presParOf" srcId="{E31FAEF2-D410-4A68-95E5-CA710419AFC1}" destId="{B9B3FAD5-877D-4F79-A305-440642878B69}" srcOrd="5" destOrd="0" presId="urn:microsoft.com/office/officeart/2005/8/layout/cycle6"/>
    <dgm:cxn modelId="{43617D45-5C29-44E3-A63E-3EC073EC1FFA}" type="presParOf" srcId="{E31FAEF2-D410-4A68-95E5-CA710419AFC1}" destId="{525A3DB0-C5FE-42A6-B81C-2707EDF21016}" srcOrd="6" destOrd="0" presId="urn:microsoft.com/office/officeart/2005/8/layout/cycle6"/>
    <dgm:cxn modelId="{7CC9C2B0-150E-4FE0-80D8-D558B17549DE}" type="presParOf" srcId="{E31FAEF2-D410-4A68-95E5-CA710419AFC1}" destId="{1BE16DF8-E0E2-4454-815E-C6055C188291}" srcOrd="7" destOrd="0" presId="urn:microsoft.com/office/officeart/2005/8/layout/cycle6"/>
    <dgm:cxn modelId="{FF58764A-CB30-4943-8EF2-823B7CD49569}" type="presParOf" srcId="{E31FAEF2-D410-4A68-95E5-CA710419AFC1}" destId="{1F503CBE-B8AA-4146-A552-10508758C451}" srcOrd="8" destOrd="0" presId="urn:microsoft.com/office/officeart/2005/8/layout/cycle6"/>
    <dgm:cxn modelId="{26E69135-F7EB-48CD-A8DB-93492FED0C5E}" type="presParOf" srcId="{E31FAEF2-D410-4A68-95E5-CA710419AFC1}" destId="{4D282A0C-8C5D-4903-87F5-73447669DA48}" srcOrd="9" destOrd="0" presId="urn:microsoft.com/office/officeart/2005/8/layout/cycle6"/>
    <dgm:cxn modelId="{51AFA4BD-264D-4FCD-A5EF-96293B2A99F5}" type="presParOf" srcId="{E31FAEF2-D410-4A68-95E5-CA710419AFC1}" destId="{63DDEC06-6418-49B0-B5D1-84B7F089584B}" srcOrd="10" destOrd="0" presId="urn:microsoft.com/office/officeart/2005/8/layout/cycle6"/>
    <dgm:cxn modelId="{880B3474-A119-4897-8D77-03BF467E3EF9}" type="presParOf" srcId="{E31FAEF2-D410-4A68-95E5-CA710419AFC1}" destId="{0CB16AB1-63FF-438C-A4A7-449A827884F8}" srcOrd="11" destOrd="0" presId="urn:microsoft.com/office/officeart/2005/8/layout/cycle6"/>
    <dgm:cxn modelId="{57EBDFEE-9CFA-4275-B5ED-25D61A974FEA}" type="presParOf" srcId="{E31FAEF2-D410-4A68-95E5-CA710419AFC1}" destId="{01BB2867-4927-4303-804D-273775AAB0C3}" srcOrd="12" destOrd="0" presId="urn:microsoft.com/office/officeart/2005/8/layout/cycle6"/>
    <dgm:cxn modelId="{5F2C024B-BBDA-4329-AC2C-25FC91A474A9}" type="presParOf" srcId="{E31FAEF2-D410-4A68-95E5-CA710419AFC1}" destId="{6525F073-08FB-47C8-BDC6-0334AC84628F}" srcOrd="13" destOrd="0" presId="urn:microsoft.com/office/officeart/2005/8/layout/cycle6"/>
    <dgm:cxn modelId="{E71CF9F6-6669-4978-97EB-499C1E8A603D}" type="presParOf" srcId="{E31FAEF2-D410-4A68-95E5-CA710419AFC1}" destId="{14980B47-A3CF-49A5-A87C-5F977B04131A}" srcOrd="14" destOrd="0" presId="urn:microsoft.com/office/officeart/2005/8/layout/cycle6"/>
    <dgm:cxn modelId="{89300DBE-8012-4793-896F-64505D66DFA5}" type="presParOf" srcId="{E31FAEF2-D410-4A68-95E5-CA710419AFC1}" destId="{D96C5853-C8A4-4A93-8188-530700F92627}" srcOrd="15" destOrd="0" presId="urn:microsoft.com/office/officeart/2005/8/layout/cycle6"/>
    <dgm:cxn modelId="{5E8F19A2-BA54-49B1-81AD-8CB33AB6370C}" type="presParOf" srcId="{E31FAEF2-D410-4A68-95E5-CA710419AFC1}" destId="{6D7CB024-FE5F-449D-AEE0-F7F2D058EDA1}" srcOrd="16" destOrd="0" presId="urn:microsoft.com/office/officeart/2005/8/layout/cycle6"/>
    <dgm:cxn modelId="{AA5A83BB-4A27-4312-9E47-FFF6F3679936}" type="presParOf" srcId="{E31FAEF2-D410-4A68-95E5-CA710419AFC1}" destId="{2BC75EFB-0710-4A4C-9805-B7BA58BEC6F7}" srcOrd="17"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114F0C5-6937-4C8E-9BB2-A34DD7C5E382}"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fr-FR"/>
        </a:p>
      </dgm:t>
    </dgm:pt>
    <dgm:pt modelId="{FE094DEE-AC60-4E0A-8D89-3BF558EEEBDB}">
      <dgm:prSet phldrT="[Texte]" custT="1"/>
      <dgm:spPr/>
      <dgm:t>
        <a:bodyPr/>
        <a:lstStyle/>
        <a:p>
          <a:r>
            <a:rPr lang="ar-MA" sz="2000" dirty="0">
              <a:solidFill>
                <a:schemeClr val="tx1"/>
              </a:solidFill>
            </a:rPr>
            <a:t>الوضوح</a:t>
          </a:r>
        </a:p>
        <a:p>
          <a:endParaRPr lang="fr-FR" sz="2000" dirty="0">
            <a:solidFill>
              <a:schemeClr val="tx1"/>
            </a:solidFill>
          </a:endParaRPr>
        </a:p>
      </dgm:t>
    </dgm:pt>
    <dgm:pt modelId="{844D5148-B783-464D-A7E4-FFBBC6B34AF4}" type="parTrans" cxnId="{D25290E1-33F0-423A-AC7E-5CAA200A5847}">
      <dgm:prSet/>
      <dgm:spPr/>
      <dgm:t>
        <a:bodyPr/>
        <a:lstStyle/>
        <a:p>
          <a:endParaRPr lang="fr-FR"/>
        </a:p>
      </dgm:t>
    </dgm:pt>
    <dgm:pt modelId="{B0E8EEF2-B9AB-4CCE-B188-FFDA295D1C95}" type="sibTrans" cxnId="{D25290E1-33F0-423A-AC7E-5CAA200A5847}">
      <dgm:prSet/>
      <dgm:spPr/>
      <dgm:t>
        <a:bodyPr/>
        <a:lstStyle/>
        <a:p>
          <a:endParaRPr lang="fr-FR"/>
        </a:p>
      </dgm:t>
    </dgm:pt>
    <dgm:pt modelId="{15DFD25F-2DAF-4FE4-844E-94CD5F366DA7}">
      <dgm:prSet phldrT="[Texte]" custT="1"/>
      <dgm:spPr/>
      <dgm:t>
        <a:bodyPr/>
        <a:lstStyle/>
        <a:p>
          <a:r>
            <a:rPr lang="ar-MA" sz="2000" dirty="0">
              <a:solidFill>
                <a:schemeClr val="tx1"/>
              </a:solidFill>
            </a:rPr>
            <a:t>الاختصار </a:t>
          </a:r>
          <a:endParaRPr lang="fr-FR" sz="2000" dirty="0">
            <a:solidFill>
              <a:schemeClr val="tx1"/>
            </a:solidFill>
          </a:endParaRPr>
        </a:p>
      </dgm:t>
    </dgm:pt>
    <dgm:pt modelId="{1E78C678-E236-4110-8629-7572AC786777}" type="parTrans" cxnId="{81FF424D-6EAE-49AE-89B3-EDB4E15DC1ED}">
      <dgm:prSet/>
      <dgm:spPr/>
      <dgm:t>
        <a:bodyPr/>
        <a:lstStyle/>
        <a:p>
          <a:endParaRPr lang="fr-FR"/>
        </a:p>
      </dgm:t>
    </dgm:pt>
    <dgm:pt modelId="{1AFDB38D-A831-4FAF-BD83-C5CD58B9781E}" type="sibTrans" cxnId="{81FF424D-6EAE-49AE-89B3-EDB4E15DC1ED}">
      <dgm:prSet/>
      <dgm:spPr/>
      <dgm:t>
        <a:bodyPr/>
        <a:lstStyle/>
        <a:p>
          <a:endParaRPr lang="fr-FR"/>
        </a:p>
      </dgm:t>
    </dgm:pt>
    <dgm:pt modelId="{A97550E7-5391-437A-ADAA-FC97815FC0D8}">
      <dgm:prSet phldrT="[Texte]" custT="1"/>
      <dgm:spPr/>
      <dgm:t>
        <a:bodyPr/>
        <a:lstStyle/>
        <a:p>
          <a:r>
            <a:rPr lang="ar-MA" sz="2000" dirty="0">
              <a:solidFill>
                <a:schemeClr val="tx1"/>
              </a:solidFill>
            </a:rPr>
            <a:t>واقعي </a:t>
          </a:r>
          <a:endParaRPr lang="fr-FR" sz="2000" dirty="0">
            <a:solidFill>
              <a:schemeClr val="tx1"/>
            </a:solidFill>
          </a:endParaRPr>
        </a:p>
      </dgm:t>
    </dgm:pt>
    <dgm:pt modelId="{D7F546BA-F89F-4552-A24E-EB2EBA92B69E}" type="parTrans" cxnId="{767D633C-A991-4A54-917F-1518936F2E53}">
      <dgm:prSet/>
      <dgm:spPr/>
      <dgm:t>
        <a:bodyPr/>
        <a:lstStyle/>
        <a:p>
          <a:endParaRPr lang="fr-FR"/>
        </a:p>
      </dgm:t>
    </dgm:pt>
    <dgm:pt modelId="{932356D9-BF10-4EFD-B8A6-EF1553F91C82}" type="sibTrans" cxnId="{767D633C-A991-4A54-917F-1518936F2E53}">
      <dgm:prSet/>
      <dgm:spPr/>
      <dgm:t>
        <a:bodyPr/>
        <a:lstStyle/>
        <a:p>
          <a:endParaRPr lang="fr-FR"/>
        </a:p>
      </dgm:t>
    </dgm:pt>
    <dgm:pt modelId="{03068168-709C-4230-954B-CA0C30969AF7}">
      <dgm:prSet phldrT="[Texte]" custT="1"/>
      <dgm:spPr/>
      <dgm:t>
        <a:bodyPr/>
        <a:lstStyle/>
        <a:p>
          <a:r>
            <a:rPr lang="ar-MA" sz="2000" dirty="0">
              <a:solidFill>
                <a:schemeClr val="tx1"/>
              </a:solidFill>
            </a:rPr>
            <a:t>صحيح </a:t>
          </a:r>
          <a:endParaRPr lang="fr-FR" sz="2000" dirty="0">
            <a:solidFill>
              <a:schemeClr val="tx1"/>
            </a:solidFill>
          </a:endParaRPr>
        </a:p>
      </dgm:t>
    </dgm:pt>
    <dgm:pt modelId="{8C73871C-6DFD-4316-BAB9-CEF3720AE50B}" type="parTrans" cxnId="{51FF507F-CA72-48C0-B5BB-DF7F4E2AD00E}">
      <dgm:prSet/>
      <dgm:spPr/>
      <dgm:t>
        <a:bodyPr/>
        <a:lstStyle/>
        <a:p>
          <a:endParaRPr lang="fr-FR"/>
        </a:p>
      </dgm:t>
    </dgm:pt>
    <dgm:pt modelId="{294ECBF2-3970-4786-97D6-F5098F2AFEC8}" type="sibTrans" cxnId="{51FF507F-CA72-48C0-B5BB-DF7F4E2AD00E}">
      <dgm:prSet/>
      <dgm:spPr/>
      <dgm:t>
        <a:bodyPr/>
        <a:lstStyle/>
        <a:p>
          <a:endParaRPr lang="fr-FR"/>
        </a:p>
      </dgm:t>
    </dgm:pt>
    <dgm:pt modelId="{20460255-4903-4C02-A3FD-B6E213CB2514}">
      <dgm:prSet phldrT="[Texte]" custT="1"/>
      <dgm:spPr/>
      <dgm:t>
        <a:bodyPr/>
        <a:lstStyle/>
        <a:p>
          <a:r>
            <a:rPr lang="ar-MA" sz="2000" dirty="0">
              <a:solidFill>
                <a:schemeClr val="tx1"/>
              </a:solidFill>
            </a:rPr>
            <a:t>متماسك</a:t>
          </a:r>
          <a:endParaRPr lang="fr-FR" sz="2000" dirty="0">
            <a:solidFill>
              <a:schemeClr val="tx1"/>
            </a:solidFill>
          </a:endParaRPr>
        </a:p>
      </dgm:t>
    </dgm:pt>
    <dgm:pt modelId="{DFE028C8-4BF1-4E94-B741-C4C37805BAA1}" type="parTrans" cxnId="{CFC3527F-59B5-41B1-8CC8-28FD8E28005B}">
      <dgm:prSet/>
      <dgm:spPr/>
      <dgm:t>
        <a:bodyPr/>
        <a:lstStyle/>
        <a:p>
          <a:endParaRPr lang="fr-FR"/>
        </a:p>
      </dgm:t>
    </dgm:pt>
    <dgm:pt modelId="{20E40BFE-A9F7-4A40-897E-07C156F095CA}" type="sibTrans" cxnId="{CFC3527F-59B5-41B1-8CC8-28FD8E28005B}">
      <dgm:prSet/>
      <dgm:spPr/>
      <dgm:t>
        <a:bodyPr/>
        <a:lstStyle/>
        <a:p>
          <a:endParaRPr lang="fr-FR"/>
        </a:p>
      </dgm:t>
    </dgm:pt>
    <dgm:pt modelId="{4807E8A2-6951-43AE-816D-09C38B6270C9}">
      <dgm:prSet custT="1"/>
      <dgm:spPr/>
      <dgm:t>
        <a:bodyPr/>
        <a:lstStyle/>
        <a:p>
          <a:r>
            <a:rPr lang="ar-MA" sz="2000" dirty="0">
              <a:solidFill>
                <a:schemeClr val="tx1"/>
              </a:solidFill>
            </a:rPr>
            <a:t>رسالة كاملة </a:t>
          </a:r>
          <a:endParaRPr lang="fr-FR" sz="2000" dirty="0">
            <a:solidFill>
              <a:schemeClr val="tx1"/>
            </a:solidFill>
          </a:endParaRPr>
        </a:p>
      </dgm:t>
    </dgm:pt>
    <dgm:pt modelId="{7A537A92-2C4B-4034-8423-2E4EC562A3F2}" type="parTrans" cxnId="{FB4CF275-0AC5-49EB-B596-232BF01C2A97}">
      <dgm:prSet/>
      <dgm:spPr/>
      <dgm:t>
        <a:bodyPr/>
        <a:lstStyle/>
        <a:p>
          <a:endParaRPr lang="fr-FR"/>
        </a:p>
      </dgm:t>
    </dgm:pt>
    <dgm:pt modelId="{18DCF25F-1EAC-4C7C-90F7-FD8124F564BD}" type="sibTrans" cxnId="{FB4CF275-0AC5-49EB-B596-232BF01C2A97}">
      <dgm:prSet/>
      <dgm:spPr/>
      <dgm:t>
        <a:bodyPr/>
        <a:lstStyle/>
        <a:p>
          <a:endParaRPr lang="fr-FR"/>
        </a:p>
      </dgm:t>
    </dgm:pt>
    <dgm:pt modelId="{F5D46514-1913-4EAA-8D73-FA09E4D35BFC}">
      <dgm:prSet custT="1"/>
      <dgm:spPr/>
      <dgm:t>
        <a:bodyPr/>
        <a:lstStyle/>
        <a:p>
          <a:r>
            <a:rPr lang="ar-MA" sz="2000" dirty="0">
              <a:solidFill>
                <a:schemeClr val="tx1"/>
              </a:solidFill>
            </a:rPr>
            <a:t>الود</a:t>
          </a:r>
          <a:endParaRPr lang="fr-FR" sz="2000" dirty="0">
            <a:solidFill>
              <a:schemeClr val="tx1"/>
            </a:solidFill>
          </a:endParaRPr>
        </a:p>
      </dgm:t>
    </dgm:pt>
    <dgm:pt modelId="{A9633B12-F562-4104-B8B9-52B06327B107}" type="parTrans" cxnId="{FDD61752-75E8-4692-832F-D1342AB22390}">
      <dgm:prSet/>
      <dgm:spPr/>
      <dgm:t>
        <a:bodyPr/>
        <a:lstStyle/>
        <a:p>
          <a:endParaRPr lang="fr-FR"/>
        </a:p>
      </dgm:t>
    </dgm:pt>
    <dgm:pt modelId="{7312DEE4-7739-4410-88B1-49F76AD2AE9A}" type="sibTrans" cxnId="{FDD61752-75E8-4692-832F-D1342AB22390}">
      <dgm:prSet/>
      <dgm:spPr/>
      <dgm:t>
        <a:bodyPr/>
        <a:lstStyle/>
        <a:p>
          <a:endParaRPr lang="fr-FR"/>
        </a:p>
      </dgm:t>
    </dgm:pt>
    <dgm:pt modelId="{365DBC6F-2FE8-4111-B8EC-BF5639324250}" type="pres">
      <dgm:prSet presAssocID="{F114F0C5-6937-4C8E-9BB2-A34DD7C5E382}" presName="cycle" presStyleCnt="0">
        <dgm:presLayoutVars>
          <dgm:dir/>
          <dgm:resizeHandles val="exact"/>
        </dgm:presLayoutVars>
      </dgm:prSet>
      <dgm:spPr/>
      <dgm:t>
        <a:bodyPr/>
        <a:lstStyle/>
        <a:p>
          <a:endParaRPr lang="fr-FR"/>
        </a:p>
      </dgm:t>
    </dgm:pt>
    <dgm:pt modelId="{D765E17B-9ABE-4666-AC3E-0CF4074C09CF}" type="pres">
      <dgm:prSet presAssocID="{FE094DEE-AC60-4E0A-8D89-3BF558EEEBDB}" presName="node" presStyleLbl="node1" presStyleIdx="0" presStyleCnt="7">
        <dgm:presLayoutVars>
          <dgm:bulletEnabled val="1"/>
        </dgm:presLayoutVars>
      </dgm:prSet>
      <dgm:spPr/>
      <dgm:t>
        <a:bodyPr/>
        <a:lstStyle/>
        <a:p>
          <a:endParaRPr lang="fr-FR"/>
        </a:p>
      </dgm:t>
    </dgm:pt>
    <dgm:pt modelId="{BEA617C2-24E0-42A1-BEA7-5B4A68AD6C7C}" type="pres">
      <dgm:prSet presAssocID="{FE094DEE-AC60-4E0A-8D89-3BF558EEEBDB}" presName="spNode" presStyleCnt="0"/>
      <dgm:spPr/>
    </dgm:pt>
    <dgm:pt modelId="{CFB11A01-1F5C-490A-B240-58E40F3C039B}" type="pres">
      <dgm:prSet presAssocID="{B0E8EEF2-B9AB-4CCE-B188-FFDA295D1C95}" presName="sibTrans" presStyleLbl="sibTrans1D1" presStyleIdx="0" presStyleCnt="7"/>
      <dgm:spPr/>
      <dgm:t>
        <a:bodyPr/>
        <a:lstStyle/>
        <a:p>
          <a:endParaRPr lang="fr-FR"/>
        </a:p>
      </dgm:t>
    </dgm:pt>
    <dgm:pt modelId="{542556AE-8A06-4B46-9FD2-EC242CDE480E}" type="pres">
      <dgm:prSet presAssocID="{15DFD25F-2DAF-4FE4-844E-94CD5F366DA7}" presName="node" presStyleLbl="node1" presStyleIdx="1" presStyleCnt="7">
        <dgm:presLayoutVars>
          <dgm:bulletEnabled val="1"/>
        </dgm:presLayoutVars>
      </dgm:prSet>
      <dgm:spPr/>
      <dgm:t>
        <a:bodyPr/>
        <a:lstStyle/>
        <a:p>
          <a:endParaRPr lang="fr-FR"/>
        </a:p>
      </dgm:t>
    </dgm:pt>
    <dgm:pt modelId="{37017689-99B2-4DCC-B384-B37EC39585AB}" type="pres">
      <dgm:prSet presAssocID="{15DFD25F-2DAF-4FE4-844E-94CD5F366DA7}" presName="spNode" presStyleCnt="0"/>
      <dgm:spPr/>
    </dgm:pt>
    <dgm:pt modelId="{F2304778-31F2-4A9C-A7E1-BECCD0F22BD5}" type="pres">
      <dgm:prSet presAssocID="{1AFDB38D-A831-4FAF-BD83-C5CD58B9781E}" presName="sibTrans" presStyleLbl="sibTrans1D1" presStyleIdx="1" presStyleCnt="7"/>
      <dgm:spPr/>
      <dgm:t>
        <a:bodyPr/>
        <a:lstStyle/>
        <a:p>
          <a:endParaRPr lang="fr-FR"/>
        </a:p>
      </dgm:t>
    </dgm:pt>
    <dgm:pt modelId="{E1C88E90-37D8-4B05-90C6-C0575740AB33}" type="pres">
      <dgm:prSet presAssocID="{A97550E7-5391-437A-ADAA-FC97815FC0D8}" presName="node" presStyleLbl="node1" presStyleIdx="2" presStyleCnt="7">
        <dgm:presLayoutVars>
          <dgm:bulletEnabled val="1"/>
        </dgm:presLayoutVars>
      </dgm:prSet>
      <dgm:spPr/>
      <dgm:t>
        <a:bodyPr/>
        <a:lstStyle/>
        <a:p>
          <a:endParaRPr lang="fr-FR"/>
        </a:p>
      </dgm:t>
    </dgm:pt>
    <dgm:pt modelId="{3980945E-8B7B-4D49-858D-D167D639A0B5}" type="pres">
      <dgm:prSet presAssocID="{A97550E7-5391-437A-ADAA-FC97815FC0D8}" presName="spNode" presStyleCnt="0"/>
      <dgm:spPr/>
    </dgm:pt>
    <dgm:pt modelId="{7F5A88C9-443B-4F08-8BBB-C08FADA79248}" type="pres">
      <dgm:prSet presAssocID="{932356D9-BF10-4EFD-B8A6-EF1553F91C82}" presName="sibTrans" presStyleLbl="sibTrans1D1" presStyleIdx="2" presStyleCnt="7"/>
      <dgm:spPr/>
      <dgm:t>
        <a:bodyPr/>
        <a:lstStyle/>
        <a:p>
          <a:endParaRPr lang="fr-FR"/>
        </a:p>
      </dgm:t>
    </dgm:pt>
    <dgm:pt modelId="{F09BBC3D-6AC5-4B26-BA99-B98878FB785F}" type="pres">
      <dgm:prSet presAssocID="{03068168-709C-4230-954B-CA0C30969AF7}" presName="node" presStyleLbl="node1" presStyleIdx="3" presStyleCnt="7">
        <dgm:presLayoutVars>
          <dgm:bulletEnabled val="1"/>
        </dgm:presLayoutVars>
      </dgm:prSet>
      <dgm:spPr/>
      <dgm:t>
        <a:bodyPr/>
        <a:lstStyle/>
        <a:p>
          <a:endParaRPr lang="fr-FR"/>
        </a:p>
      </dgm:t>
    </dgm:pt>
    <dgm:pt modelId="{C965863D-9D64-436C-815C-BD2D133C7971}" type="pres">
      <dgm:prSet presAssocID="{03068168-709C-4230-954B-CA0C30969AF7}" presName="spNode" presStyleCnt="0"/>
      <dgm:spPr/>
    </dgm:pt>
    <dgm:pt modelId="{FC4517AC-2F79-4AEE-AE95-77703E883075}" type="pres">
      <dgm:prSet presAssocID="{294ECBF2-3970-4786-97D6-F5098F2AFEC8}" presName="sibTrans" presStyleLbl="sibTrans1D1" presStyleIdx="3" presStyleCnt="7"/>
      <dgm:spPr/>
      <dgm:t>
        <a:bodyPr/>
        <a:lstStyle/>
        <a:p>
          <a:endParaRPr lang="fr-FR"/>
        </a:p>
      </dgm:t>
    </dgm:pt>
    <dgm:pt modelId="{27AD327B-71F7-4D5D-ADAD-B8A59B1C647C}" type="pres">
      <dgm:prSet presAssocID="{20460255-4903-4C02-A3FD-B6E213CB2514}" presName="node" presStyleLbl="node1" presStyleIdx="4" presStyleCnt="7">
        <dgm:presLayoutVars>
          <dgm:bulletEnabled val="1"/>
        </dgm:presLayoutVars>
      </dgm:prSet>
      <dgm:spPr/>
      <dgm:t>
        <a:bodyPr/>
        <a:lstStyle/>
        <a:p>
          <a:endParaRPr lang="fr-FR"/>
        </a:p>
      </dgm:t>
    </dgm:pt>
    <dgm:pt modelId="{1C1FCB96-D161-41DA-A826-D5EEA6A1F441}" type="pres">
      <dgm:prSet presAssocID="{20460255-4903-4C02-A3FD-B6E213CB2514}" presName="spNode" presStyleCnt="0"/>
      <dgm:spPr/>
    </dgm:pt>
    <dgm:pt modelId="{E2E9300D-861C-4A86-9E9F-A294DC7EFB17}" type="pres">
      <dgm:prSet presAssocID="{20E40BFE-A9F7-4A40-897E-07C156F095CA}" presName="sibTrans" presStyleLbl="sibTrans1D1" presStyleIdx="4" presStyleCnt="7"/>
      <dgm:spPr/>
      <dgm:t>
        <a:bodyPr/>
        <a:lstStyle/>
        <a:p>
          <a:endParaRPr lang="fr-FR"/>
        </a:p>
      </dgm:t>
    </dgm:pt>
    <dgm:pt modelId="{145E904F-95CA-43E3-9968-3484D448709C}" type="pres">
      <dgm:prSet presAssocID="{4807E8A2-6951-43AE-816D-09C38B6270C9}" presName="node" presStyleLbl="node1" presStyleIdx="5" presStyleCnt="7">
        <dgm:presLayoutVars>
          <dgm:bulletEnabled val="1"/>
        </dgm:presLayoutVars>
      </dgm:prSet>
      <dgm:spPr/>
      <dgm:t>
        <a:bodyPr/>
        <a:lstStyle/>
        <a:p>
          <a:endParaRPr lang="fr-FR"/>
        </a:p>
      </dgm:t>
    </dgm:pt>
    <dgm:pt modelId="{FC7AFE13-15BB-4FFE-870F-A79B7117E0DE}" type="pres">
      <dgm:prSet presAssocID="{4807E8A2-6951-43AE-816D-09C38B6270C9}" presName="spNode" presStyleCnt="0"/>
      <dgm:spPr/>
    </dgm:pt>
    <dgm:pt modelId="{BC49BDDA-3D35-421A-B17C-3DAF3DB8969C}" type="pres">
      <dgm:prSet presAssocID="{18DCF25F-1EAC-4C7C-90F7-FD8124F564BD}" presName="sibTrans" presStyleLbl="sibTrans1D1" presStyleIdx="5" presStyleCnt="7"/>
      <dgm:spPr/>
      <dgm:t>
        <a:bodyPr/>
        <a:lstStyle/>
        <a:p>
          <a:endParaRPr lang="fr-FR"/>
        </a:p>
      </dgm:t>
    </dgm:pt>
    <dgm:pt modelId="{90C2CDA3-0FAE-4BFB-9372-C0F0996F1485}" type="pres">
      <dgm:prSet presAssocID="{F5D46514-1913-4EAA-8D73-FA09E4D35BFC}" presName="node" presStyleLbl="node1" presStyleIdx="6" presStyleCnt="7">
        <dgm:presLayoutVars>
          <dgm:bulletEnabled val="1"/>
        </dgm:presLayoutVars>
      </dgm:prSet>
      <dgm:spPr/>
      <dgm:t>
        <a:bodyPr/>
        <a:lstStyle/>
        <a:p>
          <a:endParaRPr lang="fr-FR"/>
        </a:p>
      </dgm:t>
    </dgm:pt>
    <dgm:pt modelId="{F2222D01-D456-4299-89D7-B21D9CB43C48}" type="pres">
      <dgm:prSet presAssocID="{F5D46514-1913-4EAA-8D73-FA09E4D35BFC}" presName="spNode" presStyleCnt="0"/>
      <dgm:spPr/>
    </dgm:pt>
    <dgm:pt modelId="{EAABDD24-DBCA-4698-A48B-9CAE4F509807}" type="pres">
      <dgm:prSet presAssocID="{7312DEE4-7739-4410-88B1-49F76AD2AE9A}" presName="sibTrans" presStyleLbl="sibTrans1D1" presStyleIdx="6" presStyleCnt="7"/>
      <dgm:spPr/>
      <dgm:t>
        <a:bodyPr/>
        <a:lstStyle/>
        <a:p>
          <a:endParaRPr lang="fr-FR"/>
        </a:p>
      </dgm:t>
    </dgm:pt>
  </dgm:ptLst>
  <dgm:cxnLst>
    <dgm:cxn modelId="{95B21FD6-3706-417D-B3E6-F6ED7CFAF632}" type="presOf" srcId="{F5D46514-1913-4EAA-8D73-FA09E4D35BFC}" destId="{90C2CDA3-0FAE-4BFB-9372-C0F0996F1485}" srcOrd="0" destOrd="0" presId="urn:microsoft.com/office/officeart/2005/8/layout/cycle6"/>
    <dgm:cxn modelId="{66D9651D-991B-4A58-9741-4E46638BBEEE}" type="presOf" srcId="{7312DEE4-7739-4410-88B1-49F76AD2AE9A}" destId="{EAABDD24-DBCA-4698-A48B-9CAE4F509807}" srcOrd="0" destOrd="0" presId="urn:microsoft.com/office/officeart/2005/8/layout/cycle6"/>
    <dgm:cxn modelId="{51FF507F-CA72-48C0-B5BB-DF7F4E2AD00E}" srcId="{F114F0C5-6937-4C8E-9BB2-A34DD7C5E382}" destId="{03068168-709C-4230-954B-CA0C30969AF7}" srcOrd="3" destOrd="0" parTransId="{8C73871C-6DFD-4316-BAB9-CEF3720AE50B}" sibTransId="{294ECBF2-3970-4786-97D6-F5098F2AFEC8}"/>
    <dgm:cxn modelId="{81FF424D-6EAE-49AE-89B3-EDB4E15DC1ED}" srcId="{F114F0C5-6937-4C8E-9BB2-A34DD7C5E382}" destId="{15DFD25F-2DAF-4FE4-844E-94CD5F366DA7}" srcOrd="1" destOrd="0" parTransId="{1E78C678-E236-4110-8629-7572AC786777}" sibTransId="{1AFDB38D-A831-4FAF-BD83-C5CD58B9781E}"/>
    <dgm:cxn modelId="{85935E66-9507-4F73-B110-83A2E611297C}" type="presOf" srcId="{4807E8A2-6951-43AE-816D-09C38B6270C9}" destId="{145E904F-95CA-43E3-9968-3484D448709C}" srcOrd="0" destOrd="0" presId="urn:microsoft.com/office/officeart/2005/8/layout/cycle6"/>
    <dgm:cxn modelId="{D25290E1-33F0-423A-AC7E-5CAA200A5847}" srcId="{F114F0C5-6937-4C8E-9BB2-A34DD7C5E382}" destId="{FE094DEE-AC60-4E0A-8D89-3BF558EEEBDB}" srcOrd="0" destOrd="0" parTransId="{844D5148-B783-464D-A7E4-FFBBC6B34AF4}" sibTransId="{B0E8EEF2-B9AB-4CCE-B188-FFDA295D1C95}"/>
    <dgm:cxn modelId="{139CBB49-7336-4422-9205-1D6B0EF50D81}" type="presOf" srcId="{1AFDB38D-A831-4FAF-BD83-C5CD58B9781E}" destId="{F2304778-31F2-4A9C-A7E1-BECCD0F22BD5}" srcOrd="0" destOrd="0" presId="urn:microsoft.com/office/officeart/2005/8/layout/cycle6"/>
    <dgm:cxn modelId="{FC8299AD-5C41-4B37-90BD-4AA916B6A262}" type="presOf" srcId="{15DFD25F-2DAF-4FE4-844E-94CD5F366DA7}" destId="{542556AE-8A06-4B46-9FD2-EC242CDE480E}" srcOrd="0" destOrd="0" presId="urn:microsoft.com/office/officeart/2005/8/layout/cycle6"/>
    <dgm:cxn modelId="{FB4CF275-0AC5-49EB-B596-232BF01C2A97}" srcId="{F114F0C5-6937-4C8E-9BB2-A34DD7C5E382}" destId="{4807E8A2-6951-43AE-816D-09C38B6270C9}" srcOrd="5" destOrd="0" parTransId="{7A537A92-2C4B-4034-8423-2E4EC562A3F2}" sibTransId="{18DCF25F-1EAC-4C7C-90F7-FD8124F564BD}"/>
    <dgm:cxn modelId="{89437B11-FCD7-4ED8-BB71-0A994C311AB6}" type="presOf" srcId="{932356D9-BF10-4EFD-B8A6-EF1553F91C82}" destId="{7F5A88C9-443B-4F08-8BBB-C08FADA79248}" srcOrd="0" destOrd="0" presId="urn:microsoft.com/office/officeart/2005/8/layout/cycle6"/>
    <dgm:cxn modelId="{767D633C-A991-4A54-917F-1518936F2E53}" srcId="{F114F0C5-6937-4C8E-9BB2-A34DD7C5E382}" destId="{A97550E7-5391-437A-ADAA-FC97815FC0D8}" srcOrd="2" destOrd="0" parTransId="{D7F546BA-F89F-4552-A24E-EB2EBA92B69E}" sibTransId="{932356D9-BF10-4EFD-B8A6-EF1553F91C82}"/>
    <dgm:cxn modelId="{40BD451F-17F8-48EF-BA3D-4EEF0F257667}" type="presOf" srcId="{B0E8EEF2-B9AB-4CCE-B188-FFDA295D1C95}" destId="{CFB11A01-1F5C-490A-B240-58E40F3C039B}" srcOrd="0" destOrd="0" presId="urn:microsoft.com/office/officeart/2005/8/layout/cycle6"/>
    <dgm:cxn modelId="{D34FDDD1-2C48-4B21-8B58-9D94E54E1D4D}" type="presOf" srcId="{FE094DEE-AC60-4E0A-8D89-3BF558EEEBDB}" destId="{D765E17B-9ABE-4666-AC3E-0CF4074C09CF}" srcOrd="0" destOrd="0" presId="urn:microsoft.com/office/officeart/2005/8/layout/cycle6"/>
    <dgm:cxn modelId="{8B335829-E391-4BEC-9A9E-B83C31E25EA4}" type="presOf" srcId="{A97550E7-5391-437A-ADAA-FC97815FC0D8}" destId="{E1C88E90-37D8-4B05-90C6-C0575740AB33}" srcOrd="0" destOrd="0" presId="urn:microsoft.com/office/officeart/2005/8/layout/cycle6"/>
    <dgm:cxn modelId="{529A9C36-EAFC-4298-8F31-5AF029657A5C}" type="presOf" srcId="{294ECBF2-3970-4786-97D6-F5098F2AFEC8}" destId="{FC4517AC-2F79-4AEE-AE95-77703E883075}" srcOrd="0" destOrd="0" presId="urn:microsoft.com/office/officeart/2005/8/layout/cycle6"/>
    <dgm:cxn modelId="{CFC3527F-59B5-41B1-8CC8-28FD8E28005B}" srcId="{F114F0C5-6937-4C8E-9BB2-A34DD7C5E382}" destId="{20460255-4903-4C02-A3FD-B6E213CB2514}" srcOrd="4" destOrd="0" parTransId="{DFE028C8-4BF1-4E94-B741-C4C37805BAA1}" sibTransId="{20E40BFE-A9F7-4A40-897E-07C156F095CA}"/>
    <dgm:cxn modelId="{FDD61752-75E8-4692-832F-D1342AB22390}" srcId="{F114F0C5-6937-4C8E-9BB2-A34DD7C5E382}" destId="{F5D46514-1913-4EAA-8D73-FA09E4D35BFC}" srcOrd="6" destOrd="0" parTransId="{A9633B12-F562-4104-B8B9-52B06327B107}" sibTransId="{7312DEE4-7739-4410-88B1-49F76AD2AE9A}"/>
    <dgm:cxn modelId="{390C2B7A-8A22-413D-B5C9-1680B987CB6C}" type="presOf" srcId="{F114F0C5-6937-4C8E-9BB2-A34DD7C5E382}" destId="{365DBC6F-2FE8-4111-B8EC-BF5639324250}" srcOrd="0" destOrd="0" presId="urn:microsoft.com/office/officeart/2005/8/layout/cycle6"/>
    <dgm:cxn modelId="{ADFAC9A2-B97A-4670-B191-465DC002243C}" type="presOf" srcId="{20460255-4903-4C02-A3FD-B6E213CB2514}" destId="{27AD327B-71F7-4D5D-ADAD-B8A59B1C647C}" srcOrd="0" destOrd="0" presId="urn:microsoft.com/office/officeart/2005/8/layout/cycle6"/>
    <dgm:cxn modelId="{AD1A2FD7-D715-41C3-9BBE-661145E80D4C}" type="presOf" srcId="{18DCF25F-1EAC-4C7C-90F7-FD8124F564BD}" destId="{BC49BDDA-3D35-421A-B17C-3DAF3DB8969C}" srcOrd="0" destOrd="0" presId="urn:microsoft.com/office/officeart/2005/8/layout/cycle6"/>
    <dgm:cxn modelId="{45D45BB2-E914-43D9-BA1E-FEE128329641}" type="presOf" srcId="{03068168-709C-4230-954B-CA0C30969AF7}" destId="{F09BBC3D-6AC5-4B26-BA99-B98878FB785F}" srcOrd="0" destOrd="0" presId="urn:microsoft.com/office/officeart/2005/8/layout/cycle6"/>
    <dgm:cxn modelId="{0C1F9601-EFEF-4AEC-9E6B-D7CFF8CB7D9C}" type="presOf" srcId="{20E40BFE-A9F7-4A40-897E-07C156F095CA}" destId="{E2E9300D-861C-4A86-9E9F-A294DC7EFB17}" srcOrd="0" destOrd="0" presId="urn:microsoft.com/office/officeart/2005/8/layout/cycle6"/>
    <dgm:cxn modelId="{2B8F1688-5447-4E3D-A179-AD7BDD03CFF6}" type="presParOf" srcId="{365DBC6F-2FE8-4111-B8EC-BF5639324250}" destId="{D765E17B-9ABE-4666-AC3E-0CF4074C09CF}" srcOrd="0" destOrd="0" presId="urn:microsoft.com/office/officeart/2005/8/layout/cycle6"/>
    <dgm:cxn modelId="{8A574291-74DA-425D-8C40-A786E4F6329A}" type="presParOf" srcId="{365DBC6F-2FE8-4111-B8EC-BF5639324250}" destId="{BEA617C2-24E0-42A1-BEA7-5B4A68AD6C7C}" srcOrd="1" destOrd="0" presId="urn:microsoft.com/office/officeart/2005/8/layout/cycle6"/>
    <dgm:cxn modelId="{26965BB9-5B1A-469E-9DFE-7D614954C097}" type="presParOf" srcId="{365DBC6F-2FE8-4111-B8EC-BF5639324250}" destId="{CFB11A01-1F5C-490A-B240-58E40F3C039B}" srcOrd="2" destOrd="0" presId="urn:microsoft.com/office/officeart/2005/8/layout/cycle6"/>
    <dgm:cxn modelId="{45CC0A84-ACEF-4120-98BC-D1855237FA98}" type="presParOf" srcId="{365DBC6F-2FE8-4111-B8EC-BF5639324250}" destId="{542556AE-8A06-4B46-9FD2-EC242CDE480E}" srcOrd="3" destOrd="0" presId="urn:microsoft.com/office/officeart/2005/8/layout/cycle6"/>
    <dgm:cxn modelId="{8FF9DDED-46D4-4FB1-AB24-BB2DF07C542E}" type="presParOf" srcId="{365DBC6F-2FE8-4111-B8EC-BF5639324250}" destId="{37017689-99B2-4DCC-B384-B37EC39585AB}" srcOrd="4" destOrd="0" presId="urn:microsoft.com/office/officeart/2005/8/layout/cycle6"/>
    <dgm:cxn modelId="{CFF7966B-6635-4A97-AA26-B76CFAE77288}" type="presParOf" srcId="{365DBC6F-2FE8-4111-B8EC-BF5639324250}" destId="{F2304778-31F2-4A9C-A7E1-BECCD0F22BD5}" srcOrd="5" destOrd="0" presId="urn:microsoft.com/office/officeart/2005/8/layout/cycle6"/>
    <dgm:cxn modelId="{64427999-7783-432D-A76F-D1B349C4CD01}" type="presParOf" srcId="{365DBC6F-2FE8-4111-B8EC-BF5639324250}" destId="{E1C88E90-37D8-4B05-90C6-C0575740AB33}" srcOrd="6" destOrd="0" presId="urn:microsoft.com/office/officeart/2005/8/layout/cycle6"/>
    <dgm:cxn modelId="{56DF5BD1-C333-4F6D-9F12-7E8CBB5B25E7}" type="presParOf" srcId="{365DBC6F-2FE8-4111-B8EC-BF5639324250}" destId="{3980945E-8B7B-4D49-858D-D167D639A0B5}" srcOrd="7" destOrd="0" presId="urn:microsoft.com/office/officeart/2005/8/layout/cycle6"/>
    <dgm:cxn modelId="{E4B8F5DE-FFE5-44F7-AC82-FF099CF5A973}" type="presParOf" srcId="{365DBC6F-2FE8-4111-B8EC-BF5639324250}" destId="{7F5A88C9-443B-4F08-8BBB-C08FADA79248}" srcOrd="8" destOrd="0" presId="urn:microsoft.com/office/officeart/2005/8/layout/cycle6"/>
    <dgm:cxn modelId="{0CC57C30-7322-447D-8B87-D103B36614CB}" type="presParOf" srcId="{365DBC6F-2FE8-4111-B8EC-BF5639324250}" destId="{F09BBC3D-6AC5-4B26-BA99-B98878FB785F}" srcOrd="9" destOrd="0" presId="urn:microsoft.com/office/officeart/2005/8/layout/cycle6"/>
    <dgm:cxn modelId="{07BAAA80-3B93-4168-91D2-A435D4371EB1}" type="presParOf" srcId="{365DBC6F-2FE8-4111-B8EC-BF5639324250}" destId="{C965863D-9D64-436C-815C-BD2D133C7971}" srcOrd="10" destOrd="0" presId="urn:microsoft.com/office/officeart/2005/8/layout/cycle6"/>
    <dgm:cxn modelId="{52201D0C-2763-4827-9D17-4A323B6BBA8A}" type="presParOf" srcId="{365DBC6F-2FE8-4111-B8EC-BF5639324250}" destId="{FC4517AC-2F79-4AEE-AE95-77703E883075}" srcOrd="11" destOrd="0" presId="urn:microsoft.com/office/officeart/2005/8/layout/cycle6"/>
    <dgm:cxn modelId="{9568460F-5FB7-4F6E-96E1-8244B401F137}" type="presParOf" srcId="{365DBC6F-2FE8-4111-B8EC-BF5639324250}" destId="{27AD327B-71F7-4D5D-ADAD-B8A59B1C647C}" srcOrd="12" destOrd="0" presId="urn:microsoft.com/office/officeart/2005/8/layout/cycle6"/>
    <dgm:cxn modelId="{0F73D049-FA22-4659-8DAA-AE149FC7558C}" type="presParOf" srcId="{365DBC6F-2FE8-4111-B8EC-BF5639324250}" destId="{1C1FCB96-D161-41DA-A826-D5EEA6A1F441}" srcOrd="13" destOrd="0" presId="urn:microsoft.com/office/officeart/2005/8/layout/cycle6"/>
    <dgm:cxn modelId="{7D31F7A7-1C31-4CE1-9C34-CC3FFF93EAD3}" type="presParOf" srcId="{365DBC6F-2FE8-4111-B8EC-BF5639324250}" destId="{E2E9300D-861C-4A86-9E9F-A294DC7EFB17}" srcOrd="14" destOrd="0" presId="urn:microsoft.com/office/officeart/2005/8/layout/cycle6"/>
    <dgm:cxn modelId="{B05E10CC-1325-42D5-96F1-230F71EB61C2}" type="presParOf" srcId="{365DBC6F-2FE8-4111-B8EC-BF5639324250}" destId="{145E904F-95CA-43E3-9968-3484D448709C}" srcOrd="15" destOrd="0" presId="urn:microsoft.com/office/officeart/2005/8/layout/cycle6"/>
    <dgm:cxn modelId="{65772659-416E-4C90-BF57-D7E1A815FE54}" type="presParOf" srcId="{365DBC6F-2FE8-4111-B8EC-BF5639324250}" destId="{FC7AFE13-15BB-4FFE-870F-A79B7117E0DE}" srcOrd="16" destOrd="0" presId="urn:microsoft.com/office/officeart/2005/8/layout/cycle6"/>
    <dgm:cxn modelId="{73F0AE2F-6BC2-458E-BB09-619E9316CDF1}" type="presParOf" srcId="{365DBC6F-2FE8-4111-B8EC-BF5639324250}" destId="{BC49BDDA-3D35-421A-B17C-3DAF3DB8969C}" srcOrd="17" destOrd="0" presId="urn:microsoft.com/office/officeart/2005/8/layout/cycle6"/>
    <dgm:cxn modelId="{14B3506A-C094-4BBE-BAF0-22D332D5BED5}" type="presParOf" srcId="{365DBC6F-2FE8-4111-B8EC-BF5639324250}" destId="{90C2CDA3-0FAE-4BFB-9372-C0F0996F1485}" srcOrd="18" destOrd="0" presId="urn:microsoft.com/office/officeart/2005/8/layout/cycle6"/>
    <dgm:cxn modelId="{C202D2E2-9950-43E4-87DA-57395C0AF707}" type="presParOf" srcId="{365DBC6F-2FE8-4111-B8EC-BF5639324250}" destId="{F2222D01-D456-4299-89D7-B21D9CB43C48}" srcOrd="19" destOrd="0" presId="urn:microsoft.com/office/officeart/2005/8/layout/cycle6"/>
    <dgm:cxn modelId="{62837EC9-08CE-48D3-B39B-4B2D8EEB3543}" type="presParOf" srcId="{365DBC6F-2FE8-4111-B8EC-BF5639324250}" destId="{EAABDD24-DBCA-4698-A48B-9CAE4F509807}" srcOrd="20" destOrd="0" presId="urn:microsoft.com/office/officeart/2005/8/layout/cycle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D63A071-EFB2-4969-ADA5-D9D1DFC89EBC}" type="doc">
      <dgm:prSet loTypeId="urn:microsoft.com/office/officeart/2005/8/layout/vProcess5" loCatId="process" qsTypeId="urn:microsoft.com/office/officeart/2005/8/quickstyle/simple1" qsCatId="simple" csTypeId="urn:microsoft.com/office/officeart/2005/8/colors/accent1_2" csCatId="accent1" phldr="1"/>
      <dgm:spPr/>
      <dgm:t>
        <a:bodyPr/>
        <a:lstStyle/>
        <a:p>
          <a:endParaRPr lang="fr-FR"/>
        </a:p>
      </dgm:t>
    </dgm:pt>
    <dgm:pt modelId="{56E1969D-F298-445A-B289-068DB6E23F06}">
      <dgm:prSet phldrT="[Texte]" custT="1"/>
      <dgm:spPr/>
      <dgm:t>
        <a:bodyPr/>
        <a:lstStyle/>
        <a:p>
          <a:pPr algn="ctr"/>
          <a:r>
            <a:rPr lang="ar-MA" sz="2800" dirty="0">
              <a:solidFill>
                <a:schemeClr val="tx1"/>
              </a:solidFill>
            </a:rPr>
            <a:t>المرسل</a:t>
          </a:r>
          <a:endParaRPr lang="fr-FR" sz="2800" dirty="0">
            <a:solidFill>
              <a:schemeClr val="tx1"/>
            </a:solidFill>
          </a:endParaRPr>
        </a:p>
      </dgm:t>
    </dgm:pt>
    <dgm:pt modelId="{21DD7102-204A-44D0-8C24-83E7749089FD}" type="parTrans" cxnId="{4D6DE840-346F-4890-BB48-437A0FECC756}">
      <dgm:prSet/>
      <dgm:spPr/>
      <dgm:t>
        <a:bodyPr/>
        <a:lstStyle/>
        <a:p>
          <a:endParaRPr lang="fr-FR"/>
        </a:p>
      </dgm:t>
    </dgm:pt>
    <dgm:pt modelId="{FB9837C5-0668-49DE-9CDB-2178ABAC6CA7}" type="sibTrans" cxnId="{4D6DE840-346F-4890-BB48-437A0FECC756}">
      <dgm:prSet/>
      <dgm:spPr/>
      <dgm:t>
        <a:bodyPr/>
        <a:lstStyle/>
        <a:p>
          <a:endParaRPr lang="fr-FR"/>
        </a:p>
      </dgm:t>
    </dgm:pt>
    <dgm:pt modelId="{4666DBEA-81FF-4902-9AC1-3D0D25A052DE}">
      <dgm:prSet phldrT="[Texte]" custT="1"/>
      <dgm:spPr/>
      <dgm:t>
        <a:bodyPr/>
        <a:lstStyle/>
        <a:p>
          <a:pPr algn="l" rtl="1"/>
          <a:r>
            <a:rPr lang="ar-MA" sz="2000" dirty="0">
              <a:solidFill>
                <a:schemeClr val="tx1"/>
              </a:solidFill>
            </a:rPr>
            <a:t>هو مصد الرسالة وهو أول عنصر تبدأ معه العملية التواصلية </a:t>
          </a:r>
          <a:endParaRPr lang="fr-FR" sz="2000" dirty="0">
            <a:solidFill>
              <a:schemeClr val="tx1"/>
            </a:solidFill>
          </a:endParaRPr>
        </a:p>
      </dgm:t>
    </dgm:pt>
    <dgm:pt modelId="{F42C000C-9F50-4999-B42C-4F535F600B30}" type="parTrans" cxnId="{973D416A-7D2E-4834-B5B6-B4044E2F6E70}">
      <dgm:prSet/>
      <dgm:spPr/>
      <dgm:t>
        <a:bodyPr/>
        <a:lstStyle/>
        <a:p>
          <a:endParaRPr lang="fr-FR"/>
        </a:p>
      </dgm:t>
    </dgm:pt>
    <dgm:pt modelId="{F655DA77-266C-4E9C-8B06-6DAE78950CE2}" type="sibTrans" cxnId="{973D416A-7D2E-4834-B5B6-B4044E2F6E70}">
      <dgm:prSet/>
      <dgm:spPr/>
      <dgm:t>
        <a:bodyPr/>
        <a:lstStyle/>
        <a:p>
          <a:endParaRPr lang="fr-FR"/>
        </a:p>
      </dgm:t>
    </dgm:pt>
    <dgm:pt modelId="{7ECF5C3E-C632-43AE-AE1D-2293259358EE}">
      <dgm:prSet phldrT="[Texte]" custT="1"/>
      <dgm:spPr/>
      <dgm:t>
        <a:bodyPr/>
        <a:lstStyle/>
        <a:p>
          <a:pPr algn="ctr"/>
          <a:r>
            <a:rPr lang="ar-MA" sz="2800" dirty="0">
              <a:solidFill>
                <a:schemeClr val="tx1"/>
              </a:solidFill>
            </a:rPr>
            <a:t>الرسالة </a:t>
          </a:r>
          <a:endParaRPr lang="fr-FR" sz="2800" dirty="0">
            <a:solidFill>
              <a:schemeClr val="tx1"/>
            </a:solidFill>
          </a:endParaRPr>
        </a:p>
      </dgm:t>
    </dgm:pt>
    <dgm:pt modelId="{07B80042-208E-4BE4-9294-48A4E5C98F46}" type="parTrans" cxnId="{1696CF70-DDA4-4454-B327-F77FEDF911C9}">
      <dgm:prSet/>
      <dgm:spPr/>
      <dgm:t>
        <a:bodyPr/>
        <a:lstStyle/>
        <a:p>
          <a:endParaRPr lang="fr-FR"/>
        </a:p>
      </dgm:t>
    </dgm:pt>
    <dgm:pt modelId="{25236DDB-522E-4496-AB77-28817D1D0748}" type="sibTrans" cxnId="{1696CF70-DDA4-4454-B327-F77FEDF911C9}">
      <dgm:prSet/>
      <dgm:spPr/>
      <dgm:t>
        <a:bodyPr/>
        <a:lstStyle/>
        <a:p>
          <a:endParaRPr lang="fr-FR"/>
        </a:p>
      </dgm:t>
    </dgm:pt>
    <dgm:pt modelId="{135BCC41-1153-4C65-B5AE-A6A8E1CA17CA}">
      <dgm:prSet phldrT="[Texte]" custT="1"/>
      <dgm:spPr/>
      <dgm:t>
        <a:bodyPr/>
        <a:lstStyle/>
        <a:p>
          <a:pPr algn="ctr" rtl="1"/>
          <a:r>
            <a:rPr lang="ar-MA" sz="2000" dirty="0">
              <a:solidFill>
                <a:schemeClr val="tx1"/>
              </a:solidFill>
            </a:rPr>
            <a:t>و هي الموضوع أو المحتوى الذي يسعى المرسل إيصاله للمرسل إليه (المستقبل)</a:t>
          </a:r>
          <a:endParaRPr lang="fr-FR" sz="2000" dirty="0">
            <a:solidFill>
              <a:schemeClr val="tx1"/>
            </a:solidFill>
          </a:endParaRPr>
        </a:p>
      </dgm:t>
    </dgm:pt>
    <dgm:pt modelId="{11BEBB3A-F7FD-4B5A-A702-D5957BF88A3A}" type="parTrans" cxnId="{E465C1CA-C1BF-4787-86A6-F97DD71D1C68}">
      <dgm:prSet/>
      <dgm:spPr/>
      <dgm:t>
        <a:bodyPr/>
        <a:lstStyle/>
        <a:p>
          <a:endParaRPr lang="fr-FR"/>
        </a:p>
      </dgm:t>
    </dgm:pt>
    <dgm:pt modelId="{3B4236DE-BCFA-47AE-86D2-F7E38802C38C}" type="sibTrans" cxnId="{E465C1CA-C1BF-4787-86A6-F97DD71D1C68}">
      <dgm:prSet/>
      <dgm:spPr/>
      <dgm:t>
        <a:bodyPr/>
        <a:lstStyle/>
        <a:p>
          <a:endParaRPr lang="fr-FR"/>
        </a:p>
      </dgm:t>
    </dgm:pt>
    <dgm:pt modelId="{50E08B1F-9C0B-4127-B87E-1EC868214FE5}">
      <dgm:prSet phldrT="[Texte]" custT="1"/>
      <dgm:spPr/>
      <dgm:t>
        <a:bodyPr/>
        <a:lstStyle/>
        <a:p>
          <a:pPr algn="ctr"/>
          <a:r>
            <a:rPr lang="ar-MA" sz="2800" dirty="0">
              <a:solidFill>
                <a:schemeClr val="tx1"/>
              </a:solidFill>
            </a:rPr>
            <a:t>المرسل إليه ( المرسل إليه)</a:t>
          </a:r>
          <a:endParaRPr lang="fr-FR" sz="2800" dirty="0">
            <a:solidFill>
              <a:schemeClr val="tx1"/>
            </a:solidFill>
          </a:endParaRPr>
        </a:p>
      </dgm:t>
    </dgm:pt>
    <dgm:pt modelId="{55F2304A-EEFE-423A-8EA8-9D58C6ECE408}" type="parTrans" cxnId="{02CBAAFD-9157-4678-A213-6209D50B1C0D}">
      <dgm:prSet/>
      <dgm:spPr/>
      <dgm:t>
        <a:bodyPr/>
        <a:lstStyle/>
        <a:p>
          <a:endParaRPr lang="fr-FR"/>
        </a:p>
      </dgm:t>
    </dgm:pt>
    <dgm:pt modelId="{ADCF8D65-0FDE-4863-A0D5-18FBF337DD8F}" type="sibTrans" cxnId="{02CBAAFD-9157-4678-A213-6209D50B1C0D}">
      <dgm:prSet/>
      <dgm:spPr/>
      <dgm:t>
        <a:bodyPr/>
        <a:lstStyle/>
        <a:p>
          <a:endParaRPr lang="fr-FR"/>
        </a:p>
      </dgm:t>
    </dgm:pt>
    <dgm:pt modelId="{8FE742BE-D702-4CF4-85A8-E2BF9223C1B4}">
      <dgm:prSet phldrT="[Texte]" custT="1"/>
      <dgm:spPr/>
      <dgm:t>
        <a:bodyPr/>
        <a:lstStyle/>
        <a:p>
          <a:pPr algn="ctr" rtl="1"/>
          <a:r>
            <a:rPr lang="ar-MA" sz="2000" dirty="0">
              <a:solidFill>
                <a:schemeClr val="tx1"/>
              </a:solidFill>
            </a:rPr>
            <a:t>الشخص أو الهيئة أو المؤسسة التي تستقبل الرسالة من أجل إثارة درة فعل ما </a:t>
          </a:r>
          <a:endParaRPr lang="fr-FR" sz="2000" dirty="0">
            <a:solidFill>
              <a:schemeClr val="tx1"/>
            </a:solidFill>
          </a:endParaRPr>
        </a:p>
      </dgm:t>
    </dgm:pt>
    <dgm:pt modelId="{292620F8-6AB3-4156-8238-B3CBEEB330B5}" type="parTrans" cxnId="{6AA5B520-2DBD-44A4-A617-D3087CC89833}">
      <dgm:prSet/>
      <dgm:spPr/>
      <dgm:t>
        <a:bodyPr/>
        <a:lstStyle/>
        <a:p>
          <a:endParaRPr lang="fr-FR"/>
        </a:p>
      </dgm:t>
    </dgm:pt>
    <dgm:pt modelId="{4CA68F64-50D5-44DD-A10E-95DF1594E455}" type="sibTrans" cxnId="{6AA5B520-2DBD-44A4-A617-D3087CC89833}">
      <dgm:prSet/>
      <dgm:spPr/>
      <dgm:t>
        <a:bodyPr/>
        <a:lstStyle/>
        <a:p>
          <a:endParaRPr lang="fr-FR"/>
        </a:p>
      </dgm:t>
    </dgm:pt>
    <dgm:pt modelId="{3DA7EE06-F221-4916-ADCF-FA619DC5BFE6}" type="pres">
      <dgm:prSet presAssocID="{CD63A071-EFB2-4969-ADA5-D9D1DFC89EBC}" presName="outerComposite" presStyleCnt="0">
        <dgm:presLayoutVars>
          <dgm:chMax val="5"/>
          <dgm:dir val="rev"/>
          <dgm:resizeHandles val="exact"/>
        </dgm:presLayoutVars>
      </dgm:prSet>
      <dgm:spPr/>
      <dgm:t>
        <a:bodyPr/>
        <a:lstStyle/>
        <a:p>
          <a:endParaRPr lang="fr-FR"/>
        </a:p>
      </dgm:t>
    </dgm:pt>
    <dgm:pt modelId="{2D334A93-1719-41A1-AE27-E9A3B1A331AC}" type="pres">
      <dgm:prSet presAssocID="{CD63A071-EFB2-4969-ADA5-D9D1DFC89EBC}" presName="dummyMaxCanvas" presStyleCnt="0">
        <dgm:presLayoutVars/>
      </dgm:prSet>
      <dgm:spPr/>
    </dgm:pt>
    <dgm:pt modelId="{81E7ACA6-18C8-4968-8557-0FAF8EDC6E64}" type="pres">
      <dgm:prSet presAssocID="{CD63A071-EFB2-4969-ADA5-D9D1DFC89EBC}" presName="ThreeNodes_1" presStyleLbl="node1" presStyleIdx="0" presStyleCnt="3">
        <dgm:presLayoutVars>
          <dgm:bulletEnabled val="1"/>
        </dgm:presLayoutVars>
      </dgm:prSet>
      <dgm:spPr/>
      <dgm:t>
        <a:bodyPr/>
        <a:lstStyle/>
        <a:p>
          <a:endParaRPr lang="fr-FR"/>
        </a:p>
      </dgm:t>
    </dgm:pt>
    <dgm:pt modelId="{150A22D6-F18D-498E-8DD5-A9E1677F5884}" type="pres">
      <dgm:prSet presAssocID="{CD63A071-EFB2-4969-ADA5-D9D1DFC89EBC}" presName="ThreeNodes_2" presStyleLbl="node1" presStyleIdx="1" presStyleCnt="3">
        <dgm:presLayoutVars>
          <dgm:bulletEnabled val="1"/>
        </dgm:presLayoutVars>
      </dgm:prSet>
      <dgm:spPr/>
      <dgm:t>
        <a:bodyPr/>
        <a:lstStyle/>
        <a:p>
          <a:endParaRPr lang="fr-FR"/>
        </a:p>
      </dgm:t>
    </dgm:pt>
    <dgm:pt modelId="{1A680FC4-D66B-4641-9C04-28B1B63848CB}" type="pres">
      <dgm:prSet presAssocID="{CD63A071-EFB2-4969-ADA5-D9D1DFC89EBC}" presName="ThreeNodes_3" presStyleLbl="node1" presStyleIdx="2" presStyleCnt="3">
        <dgm:presLayoutVars>
          <dgm:bulletEnabled val="1"/>
        </dgm:presLayoutVars>
      </dgm:prSet>
      <dgm:spPr/>
      <dgm:t>
        <a:bodyPr/>
        <a:lstStyle/>
        <a:p>
          <a:endParaRPr lang="fr-FR"/>
        </a:p>
      </dgm:t>
    </dgm:pt>
    <dgm:pt modelId="{D1E47090-82B8-40F5-A444-C0C45D669927}" type="pres">
      <dgm:prSet presAssocID="{CD63A071-EFB2-4969-ADA5-D9D1DFC89EBC}" presName="ThreeConn_1-2" presStyleLbl="fgAccFollowNode1" presStyleIdx="0" presStyleCnt="2">
        <dgm:presLayoutVars>
          <dgm:bulletEnabled val="1"/>
        </dgm:presLayoutVars>
      </dgm:prSet>
      <dgm:spPr/>
      <dgm:t>
        <a:bodyPr/>
        <a:lstStyle/>
        <a:p>
          <a:endParaRPr lang="fr-FR"/>
        </a:p>
      </dgm:t>
    </dgm:pt>
    <dgm:pt modelId="{8BB595C9-F78C-46E5-9EF1-FAD6819D63B0}" type="pres">
      <dgm:prSet presAssocID="{CD63A071-EFB2-4969-ADA5-D9D1DFC89EBC}" presName="ThreeConn_2-3" presStyleLbl="fgAccFollowNode1" presStyleIdx="1" presStyleCnt="2">
        <dgm:presLayoutVars>
          <dgm:bulletEnabled val="1"/>
        </dgm:presLayoutVars>
      </dgm:prSet>
      <dgm:spPr/>
      <dgm:t>
        <a:bodyPr/>
        <a:lstStyle/>
        <a:p>
          <a:endParaRPr lang="fr-FR"/>
        </a:p>
      </dgm:t>
    </dgm:pt>
    <dgm:pt modelId="{A6E013EA-4E4A-4A60-A4C6-C3B743232C3F}" type="pres">
      <dgm:prSet presAssocID="{CD63A071-EFB2-4969-ADA5-D9D1DFC89EBC}" presName="ThreeNodes_1_text" presStyleLbl="node1" presStyleIdx="2" presStyleCnt="3">
        <dgm:presLayoutVars>
          <dgm:bulletEnabled val="1"/>
        </dgm:presLayoutVars>
      </dgm:prSet>
      <dgm:spPr/>
      <dgm:t>
        <a:bodyPr/>
        <a:lstStyle/>
        <a:p>
          <a:endParaRPr lang="fr-FR"/>
        </a:p>
      </dgm:t>
    </dgm:pt>
    <dgm:pt modelId="{9EF95B8B-A9F3-47D0-859E-98977D9BB6D3}" type="pres">
      <dgm:prSet presAssocID="{CD63A071-EFB2-4969-ADA5-D9D1DFC89EBC}" presName="ThreeNodes_2_text" presStyleLbl="node1" presStyleIdx="2" presStyleCnt="3">
        <dgm:presLayoutVars>
          <dgm:bulletEnabled val="1"/>
        </dgm:presLayoutVars>
      </dgm:prSet>
      <dgm:spPr/>
      <dgm:t>
        <a:bodyPr/>
        <a:lstStyle/>
        <a:p>
          <a:endParaRPr lang="fr-FR"/>
        </a:p>
      </dgm:t>
    </dgm:pt>
    <dgm:pt modelId="{B2107174-1FDF-4B86-986E-3FCF1AB06176}" type="pres">
      <dgm:prSet presAssocID="{CD63A071-EFB2-4969-ADA5-D9D1DFC89EBC}" presName="ThreeNodes_3_text" presStyleLbl="node1" presStyleIdx="2" presStyleCnt="3">
        <dgm:presLayoutVars>
          <dgm:bulletEnabled val="1"/>
        </dgm:presLayoutVars>
      </dgm:prSet>
      <dgm:spPr/>
      <dgm:t>
        <a:bodyPr/>
        <a:lstStyle/>
        <a:p>
          <a:endParaRPr lang="fr-FR"/>
        </a:p>
      </dgm:t>
    </dgm:pt>
  </dgm:ptLst>
  <dgm:cxnLst>
    <dgm:cxn modelId="{973D416A-7D2E-4834-B5B6-B4044E2F6E70}" srcId="{56E1969D-F298-445A-B289-068DB6E23F06}" destId="{4666DBEA-81FF-4902-9AC1-3D0D25A052DE}" srcOrd="0" destOrd="0" parTransId="{F42C000C-9F50-4999-B42C-4F535F600B30}" sibTransId="{F655DA77-266C-4E9C-8B06-6DAE78950CE2}"/>
    <dgm:cxn modelId="{919F6429-E04A-4BC4-9EF2-32F36E2AA4A4}" type="presOf" srcId="{56E1969D-F298-445A-B289-068DB6E23F06}" destId="{81E7ACA6-18C8-4968-8557-0FAF8EDC6E64}" srcOrd="0" destOrd="0" presId="urn:microsoft.com/office/officeart/2005/8/layout/vProcess5"/>
    <dgm:cxn modelId="{9E6DB523-7BF1-46E8-8938-A50A3E75233C}" type="presOf" srcId="{50E08B1F-9C0B-4127-B87E-1EC868214FE5}" destId="{1A680FC4-D66B-4641-9C04-28B1B63848CB}" srcOrd="0" destOrd="0" presId="urn:microsoft.com/office/officeart/2005/8/layout/vProcess5"/>
    <dgm:cxn modelId="{1A309871-8AA4-4FD1-B904-994A8DD3D3BD}" type="presOf" srcId="{8FE742BE-D702-4CF4-85A8-E2BF9223C1B4}" destId="{1A680FC4-D66B-4641-9C04-28B1B63848CB}" srcOrd="0" destOrd="1" presId="urn:microsoft.com/office/officeart/2005/8/layout/vProcess5"/>
    <dgm:cxn modelId="{ED4BDC42-5D36-43C4-AD9B-2CF2015E3C59}" type="presOf" srcId="{50E08B1F-9C0B-4127-B87E-1EC868214FE5}" destId="{B2107174-1FDF-4B86-986E-3FCF1AB06176}" srcOrd="1" destOrd="0" presId="urn:microsoft.com/office/officeart/2005/8/layout/vProcess5"/>
    <dgm:cxn modelId="{A3AACC0C-5F4E-4673-B807-FA4CA678236D}" type="presOf" srcId="{CD63A071-EFB2-4969-ADA5-D9D1DFC89EBC}" destId="{3DA7EE06-F221-4916-ADCF-FA619DC5BFE6}" srcOrd="0" destOrd="0" presId="urn:microsoft.com/office/officeart/2005/8/layout/vProcess5"/>
    <dgm:cxn modelId="{062339A7-11C4-4F15-B42D-15D9009615BF}" type="presOf" srcId="{7ECF5C3E-C632-43AE-AE1D-2293259358EE}" destId="{150A22D6-F18D-498E-8DD5-A9E1677F5884}" srcOrd="0" destOrd="0" presId="urn:microsoft.com/office/officeart/2005/8/layout/vProcess5"/>
    <dgm:cxn modelId="{C9AEBF42-027C-4069-BAF8-AD5CA32072AD}" type="presOf" srcId="{135BCC41-1153-4C65-B5AE-A6A8E1CA17CA}" destId="{150A22D6-F18D-498E-8DD5-A9E1677F5884}" srcOrd="0" destOrd="1" presId="urn:microsoft.com/office/officeart/2005/8/layout/vProcess5"/>
    <dgm:cxn modelId="{3BD4F07C-CE11-4DB9-B5AE-507763B10144}" type="presOf" srcId="{7ECF5C3E-C632-43AE-AE1D-2293259358EE}" destId="{9EF95B8B-A9F3-47D0-859E-98977D9BB6D3}" srcOrd="1" destOrd="0" presId="urn:microsoft.com/office/officeart/2005/8/layout/vProcess5"/>
    <dgm:cxn modelId="{02CBAAFD-9157-4678-A213-6209D50B1C0D}" srcId="{CD63A071-EFB2-4969-ADA5-D9D1DFC89EBC}" destId="{50E08B1F-9C0B-4127-B87E-1EC868214FE5}" srcOrd="2" destOrd="0" parTransId="{55F2304A-EEFE-423A-8EA8-9D58C6ECE408}" sibTransId="{ADCF8D65-0FDE-4863-A0D5-18FBF337DD8F}"/>
    <dgm:cxn modelId="{4D6DE840-346F-4890-BB48-437A0FECC756}" srcId="{CD63A071-EFB2-4969-ADA5-D9D1DFC89EBC}" destId="{56E1969D-F298-445A-B289-068DB6E23F06}" srcOrd="0" destOrd="0" parTransId="{21DD7102-204A-44D0-8C24-83E7749089FD}" sibTransId="{FB9837C5-0668-49DE-9CDB-2178ABAC6CA7}"/>
    <dgm:cxn modelId="{EB2B3FDF-0D1C-4D55-B301-0263CBC53390}" type="presOf" srcId="{FB9837C5-0668-49DE-9CDB-2178ABAC6CA7}" destId="{D1E47090-82B8-40F5-A444-C0C45D669927}" srcOrd="0" destOrd="0" presId="urn:microsoft.com/office/officeart/2005/8/layout/vProcess5"/>
    <dgm:cxn modelId="{4E62C5DF-EA13-4969-A823-092085399659}" type="presOf" srcId="{8FE742BE-D702-4CF4-85A8-E2BF9223C1B4}" destId="{B2107174-1FDF-4B86-986E-3FCF1AB06176}" srcOrd="1" destOrd="1" presId="urn:microsoft.com/office/officeart/2005/8/layout/vProcess5"/>
    <dgm:cxn modelId="{BF1B9EAD-FDD1-474B-BD2A-4A387812359C}" type="presOf" srcId="{56E1969D-F298-445A-B289-068DB6E23F06}" destId="{A6E013EA-4E4A-4A60-A4C6-C3B743232C3F}" srcOrd="1" destOrd="0" presId="urn:microsoft.com/office/officeart/2005/8/layout/vProcess5"/>
    <dgm:cxn modelId="{92FAC143-9B1A-4717-A75B-7FD5E6987945}" type="presOf" srcId="{135BCC41-1153-4C65-B5AE-A6A8E1CA17CA}" destId="{9EF95B8B-A9F3-47D0-859E-98977D9BB6D3}" srcOrd="1" destOrd="1" presId="urn:microsoft.com/office/officeart/2005/8/layout/vProcess5"/>
    <dgm:cxn modelId="{E465C1CA-C1BF-4787-86A6-F97DD71D1C68}" srcId="{7ECF5C3E-C632-43AE-AE1D-2293259358EE}" destId="{135BCC41-1153-4C65-B5AE-A6A8E1CA17CA}" srcOrd="0" destOrd="0" parTransId="{11BEBB3A-F7FD-4B5A-A702-D5957BF88A3A}" sibTransId="{3B4236DE-BCFA-47AE-86D2-F7E38802C38C}"/>
    <dgm:cxn modelId="{203B62CB-9B2D-4494-9CC6-D48FD621F7A7}" type="presOf" srcId="{4666DBEA-81FF-4902-9AC1-3D0D25A052DE}" destId="{81E7ACA6-18C8-4968-8557-0FAF8EDC6E64}" srcOrd="0" destOrd="1" presId="urn:microsoft.com/office/officeart/2005/8/layout/vProcess5"/>
    <dgm:cxn modelId="{2035C92E-2205-4933-8FA0-38CEA320AAF2}" type="presOf" srcId="{25236DDB-522E-4496-AB77-28817D1D0748}" destId="{8BB595C9-F78C-46E5-9EF1-FAD6819D63B0}" srcOrd="0" destOrd="0" presId="urn:microsoft.com/office/officeart/2005/8/layout/vProcess5"/>
    <dgm:cxn modelId="{1696CF70-DDA4-4454-B327-F77FEDF911C9}" srcId="{CD63A071-EFB2-4969-ADA5-D9D1DFC89EBC}" destId="{7ECF5C3E-C632-43AE-AE1D-2293259358EE}" srcOrd="1" destOrd="0" parTransId="{07B80042-208E-4BE4-9294-48A4E5C98F46}" sibTransId="{25236DDB-522E-4496-AB77-28817D1D0748}"/>
    <dgm:cxn modelId="{6AA5B520-2DBD-44A4-A617-D3087CC89833}" srcId="{50E08B1F-9C0B-4127-B87E-1EC868214FE5}" destId="{8FE742BE-D702-4CF4-85A8-E2BF9223C1B4}" srcOrd="0" destOrd="0" parTransId="{292620F8-6AB3-4156-8238-B3CBEEB330B5}" sibTransId="{4CA68F64-50D5-44DD-A10E-95DF1594E455}"/>
    <dgm:cxn modelId="{3629C006-5D1D-4C45-9FF2-EA8734AF7B62}" type="presOf" srcId="{4666DBEA-81FF-4902-9AC1-3D0D25A052DE}" destId="{A6E013EA-4E4A-4A60-A4C6-C3B743232C3F}" srcOrd="1" destOrd="1" presId="urn:microsoft.com/office/officeart/2005/8/layout/vProcess5"/>
    <dgm:cxn modelId="{FF991610-CBB6-49A6-BA64-D8B68FB9C4DD}" type="presParOf" srcId="{3DA7EE06-F221-4916-ADCF-FA619DC5BFE6}" destId="{2D334A93-1719-41A1-AE27-E9A3B1A331AC}" srcOrd="0" destOrd="0" presId="urn:microsoft.com/office/officeart/2005/8/layout/vProcess5"/>
    <dgm:cxn modelId="{C077A577-86C6-4CFC-A561-94DEBF666875}" type="presParOf" srcId="{3DA7EE06-F221-4916-ADCF-FA619DC5BFE6}" destId="{81E7ACA6-18C8-4968-8557-0FAF8EDC6E64}" srcOrd="1" destOrd="0" presId="urn:microsoft.com/office/officeart/2005/8/layout/vProcess5"/>
    <dgm:cxn modelId="{FC306A1D-7309-4EBD-BBB5-7174BD5822BD}" type="presParOf" srcId="{3DA7EE06-F221-4916-ADCF-FA619DC5BFE6}" destId="{150A22D6-F18D-498E-8DD5-A9E1677F5884}" srcOrd="2" destOrd="0" presId="urn:microsoft.com/office/officeart/2005/8/layout/vProcess5"/>
    <dgm:cxn modelId="{82F6E792-C7A1-4D9F-87E0-11A2F568FF24}" type="presParOf" srcId="{3DA7EE06-F221-4916-ADCF-FA619DC5BFE6}" destId="{1A680FC4-D66B-4641-9C04-28B1B63848CB}" srcOrd="3" destOrd="0" presId="urn:microsoft.com/office/officeart/2005/8/layout/vProcess5"/>
    <dgm:cxn modelId="{78B71222-C9BB-4B38-8777-CE2AA06F3081}" type="presParOf" srcId="{3DA7EE06-F221-4916-ADCF-FA619DC5BFE6}" destId="{D1E47090-82B8-40F5-A444-C0C45D669927}" srcOrd="4" destOrd="0" presId="urn:microsoft.com/office/officeart/2005/8/layout/vProcess5"/>
    <dgm:cxn modelId="{4B1EC475-9134-4E7C-B76C-96E344AD692F}" type="presParOf" srcId="{3DA7EE06-F221-4916-ADCF-FA619DC5BFE6}" destId="{8BB595C9-F78C-46E5-9EF1-FAD6819D63B0}" srcOrd="5" destOrd="0" presId="urn:microsoft.com/office/officeart/2005/8/layout/vProcess5"/>
    <dgm:cxn modelId="{F9D7A2EE-DB52-4278-8F07-42DF77AF3D07}" type="presParOf" srcId="{3DA7EE06-F221-4916-ADCF-FA619DC5BFE6}" destId="{A6E013EA-4E4A-4A60-A4C6-C3B743232C3F}" srcOrd="6" destOrd="0" presId="urn:microsoft.com/office/officeart/2005/8/layout/vProcess5"/>
    <dgm:cxn modelId="{95E1B4F0-5AB1-48A8-A9EA-FF52DA1DCF46}" type="presParOf" srcId="{3DA7EE06-F221-4916-ADCF-FA619DC5BFE6}" destId="{9EF95B8B-A9F3-47D0-859E-98977D9BB6D3}" srcOrd="7" destOrd="0" presId="urn:microsoft.com/office/officeart/2005/8/layout/vProcess5"/>
    <dgm:cxn modelId="{35F0B677-3CF8-425E-B30E-91F226A354DB}" type="presParOf" srcId="{3DA7EE06-F221-4916-ADCF-FA619DC5BFE6}" destId="{B2107174-1FDF-4B86-986E-3FCF1AB06176}"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CC20A05-9C3D-4445-8ED3-8B72F05B7D66}" type="doc">
      <dgm:prSet loTypeId="urn:microsoft.com/office/officeart/2005/8/layout/hList6" loCatId="list" qsTypeId="urn:microsoft.com/office/officeart/2005/8/quickstyle/3d5" qsCatId="3D" csTypeId="urn:microsoft.com/office/officeart/2005/8/colors/accent1_2" csCatId="accent1" phldr="1"/>
      <dgm:spPr/>
      <dgm:t>
        <a:bodyPr/>
        <a:lstStyle/>
        <a:p>
          <a:endParaRPr lang="fr-FR"/>
        </a:p>
      </dgm:t>
    </dgm:pt>
    <dgm:pt modelId="{024B59FD-A842-4BC6-A5A4-26149FB7BABE}">
      <dgm:prSet phldrT="[Texte]"/>
      <dgm:spPr/>
      <dgm:t>
        <a:bodyPr/>
        <a:lstStyle/>
        <a:p>
          <a:pPr algn="ctr"/>
          <a:endParaRPr lang="ar-MA" dirty="0">
            <a:solidFill>
              <a:schemeClr val="tx1"/>
            </a:solidFill>
          </a:endParaRPr>
        </a:p>
        <a:p>
          <a:pPr algn="ctr"/>
          <a:endParaRPr lang="ar-MA" dirty="0">
            <a:solidFill>
              <a:schemeClr val="tx1"/>
            </a:solidFill>
          </a:endParaRPr>
        </a:p>
        <a:p>
          <a:pPr algn="ctr"/>
          <a:r>
            <a:rPr lang="ar-MA" dirty="0">
              <a:solidFill>
                <a:schemeClr val="tx1"/>
              </a:solidFill>
            </a:rPr>
            <a:t>المرحلة 1</a:t>
          </a:r>
          <a:endParaRPr lang="fr-FR" dirty="0">
            <a:solidFill>
              <a:schemeClr val="tx1"/>
            </a:solidFill>
          </a:endParaRPr>
        </a:p>
      </dgm:t>
    </dgm:pt>
    <dgm:pt modelId="{8B7BB714-E776-4DA9-BC0B-989C6981D927}" type="parTrans" cxnId="{EF477BEE-9E7E-4175-A081-E3A6F7881AEE}">
      <dgm:prSet/>
      <dgm:spPr/>
      <dgm:t>
        <a:bodyPr/>
        <a:lstStyle/>
        <a:p>
          <a:endParaRPr lang="fr-FR"/>
        </a:p>
      </dgm:t>
    </dgm:pt>
    <dgm:pt modelId="{604CBBC5-35A7-4353-85BB-33FCD0FEB375}" type="sibTrans" cxnId="{EF477BEE-9E7E-4175-A081-E3A6F7881AEE}">
      <dgm:prSet/>
      <dgm:spPr/>
      <dgm:t>
        <a:bodyPr/>
        <a:lstStyle/>
        <a:p>
          <a:endParaRPr lang="fr-FR"/>
        </a:p>
      </dgm:t>
    </dgm:pt>
    <dgm:pt modelId="{C100344B-1383-4FB7-9ACA-A28A47C57F98}">
      <dgm:prSet phldrT="[Texte]"/>
      <dgm:spPr/>
      <dgm:t>
        <a:bodyPr/>
        <a:lstStyle/>
        <a:p>
          <a:pPr algn="l" rtl="1"/>
          <a:r>
            <a:rPr lang="ar-MA" dirty="0">
              <a:solidFill>
                <a:schemeClr val="tx1"/>
              </a:solidFill>
            </a:rPr>
            <a:t>استحضار السياق وتشخيصه</a:t>
          </a:r>
          <a:endParaRPr lang="fr-FR" dirty="0">
            <a:solidFill>
              <a:schemeClr val="tx1"/>
            </a:solidFill>
          </a:endParaRPr>
        </a:p>
      </dgm:t>
    </dgm:pt>
    <dgm:pt modelId="{13B55642-2CBD-485F-89C0-4AEFB85978EB}" type="parTrans" cxnId="{15B5FF3D-E411-450D-8242-0BED7A83DA35}">
      <dgm:prSet/>
      <dgm:spPr/>
      <dgm:t>
        <a:bodyPr/>
        <a:lstStyle/>
        <a:p>
          <a:endParaRPr lang="fr-FR"/>
        </a:p>
      </dgm:t>
    </dgm:pt>
    <dgm:pt modelId="{A897052A-856B-461A-B887-570D40D1BC90}" type="sibTrans" cxnId="{15B5FF3D-E411-450D-8242-0BED7A83DA35}">
      <dgm:prSet/>
      <dgm:spPr/>
      <dgm:t>
        <a:bodyPr/>
        <a:lstStyle/>
        <a:p>
          <a:endParaRPr lang="fr-FR"/>
        </a:p>
      </dgm:t>
    </dgm:pt>
    <dgm:pt modelId="{4EA777F5-7FFE-4AFA-9ABE-35DA6A0E7D1A}">
      <dgm:prSet phldrT="[Texte]"/>
      <dgm:spPr/>
      <dgm:t>
        <a:bodyPr/>
        <a:lstStyle/>
        <a:p>
          <a:pPr algn="ctr"/>
          <a:endParaRPr lang="ar-MA" dirty="0">
            <a:solidFill>
              <a:schemeClr val="tx1"/>
            </a:solidFill>
          </a:endParaRPr>
        </a:p>
        <a:p>
          <a:pPr algn="ctr"/>
          <a:endParaRPr lang="ar-MA" dirty="0">
            <a:solidFill>
              <a:schemeClr val="tx1"/>
            </a:solidFill>
          </a:endParaRPr>
        </a:p>
        <a:p>
          <a:pPr algn="ctr"/>
          <a:r>
            <a:rPr lang="ar-MA" dirty="0">
              <a:solidFill>
                <a:schemeClr val="tx1"/>
              </a:solidFill>
            </a:rPr>
            <a:t>المرحلة 2</a:t>
          </a:r>
          <a:endParaRPr lang="fr-FR" dirty="0">
            <a:solidFill>
              <a:schemeClr val="tx1"/>
            </a:solidFill>
          </a:endParaRPr>
        </a:p>
      </dgm:t>
    </dgm:pt>
    <dgm:pt modelId="{3F0F7890-1E9E-44FD-998A-0C43F08EA87B}" type="parTrans" cxnId="{FC52237A-9172-45E8-8AD0-EB546DC1E755}">
      <dgm:prSet/>
      <dgm:spPr/>
      <dgm:t>
        <a:bodyPr/>
        <a:lstStyle/>
        <a:p>
          <a:endParaRPr lang="fr-FR"/>
        </a:p>
      </dgm:t>
    </dgm:pt>
    <dgm:pt modelId="{B96244D7-FE1D-4436-83E3-BBBF5A7DD206}" type="sibTrans" cxnId="{FC52237A-9172-45E8-8AD0-EB546DC1E755}">
      <dgm:prSet/>
      <dgm:spPr/>
      <dgm:t>
        <a:bodyPr/>
        <a:lstStyle/>
        <a:p>
          <a:endParaRPr lang="fr-FR"/>
        </a:p>
      </dgm:t>
    </dgm:pt>
    <dgm:pt modelId="{B2C8AAFF-BF73-40FF-95D6-50B4087B9CED}">
      <dgm:prSet phldrT="[Texte]"/>
      <dgm:spPr/>
      <dgm:t>
        <a:bodyPr/>
        <a:lstStyle/>
        <a:p>
          <a:pPr algn="r" rtl="1"/>
          <a:r>
            <a:rPr lang="ar-MA" dirty="0">
              <a:solidFill>
                <a:schemeClr val="tx1"/>
              </a:solidFill>
            </a:rPr>
            <a:t>تحليل المجموعات المستهدفة </a:t>
          </a:r>
          <a:endParaRPr lang="fr-FR" dirty="0">
            <a:solidFill>
              <a:schemeClr val="tx1"/>
            </a:solidFill>
          </a:endParaRPr>
        </a:p>
      </dgm:t>
    </dgm:pt>
    <dgm:pt modelId="{03373FD2-DDBF-402B-8C6C-65BF3A815B57}" type="parTrans" cxnId="{CC45E989-90BD-4105-8CE3-2EBA81FBDCC9}">
      <dgm:prSet/>
      <dgm:spPr/>
      <dgm:t>
        <a:bodyPr/>
        <a:lstStyle/>
        <a:p>
          <a:endParaRPr lang="fr-FR"/>
        </a:p>
      </dgm:t>
    </dgm:pt>
    <dgm:pt modelId="{77A2C8F4-0967-421C-9D13-9D5FA4E1532F}" type="sibTrans" cxnId="{CC45E989-90BD-4105-8CE3-2EBA81FBDCC9}">
      <dgm:prSet/>
      <dgm:spPr/>
      <dgm:t>
        <a:bodyPr/>
        <a:lstStyle/>
        <a:p>
          <a:endParaRPr lang="fr-FR"/>
        </a:p>
      </dgm:t>
    </dgm:pt>
    <dgm:pt modelId="{1BAB8077-D895-474E-B844-6EB9552DBF39}">
      <dgm:prSet phldrT="[Texte]"/>
      <dgm:spPr/>
      <dgm:t>
        <a:bodyPr/>
        <a:lstStyle/>
        <a:p>
          <a:pPr algn="ctr" rtl="1"/>
          <a:endParaRPr lang="ar-MA" dirty="0">
            <a:solidFill>
              <a:schemeClr val="tx1"/>
            </a:solidFill>
          </a:endParaRPr>
        </a:p>
        <a:p>
          <a:pPr algn="ctr" rtl="1"/>
          <a:endParaRPr lang="ar-MA" dirty="0">
            <a:solidFill>
              <a:schemeClr val="tx1"/>
            </a:solidFill>
          </a:endParaRPr>
        </a:p>
        <a:p>
          <a:pPr algn="ctr" rtl="1"/>
          <a:r>
            <a:rPr lang="ar-MA" dirty="0">
              <a:solidFill>
                <a:schemeClr val="tx1"/>
              </a:solidFill>
            </a:rPr>
            <a:t>المرحلة 3</a:t>
          </a:r>
          <a:endParaRPr lang="fr-FR" dirty="0">
            <a:solidFill>
              <a:schemeClr val="tx1"/>
            </a:solidFill>
          </a:endParaRPr>
        </a:p>
      </dgm:t>
    </dgm:pt>
    <dgm:pt modelId="{B4AC3A62-5FE9-40BA-B140-EB265205DCAB}" type="parTrans" cxnId="{38CC57FA-FCF6-441E-920F-9CE47CC3CDD4}">
      <dgm:prSet/>
      <dgm:spPr/>
      <dgm:t>
        <a:bodyPr/>
        <a:lstStyle/>
        <a:p>
          <a:endParaRPr lang="fr-FR"/>
        </a:p>
      </dgm:t>
    </dgm:pt>
    <dgm:pt modelId="{6E438C81-A556-4122-880F-649FA0AE2379}" type="sibTrans" cxnId="{38CC57FA-FCF6-441E-920F-9CE47CC3CDD4}">
      <dgm:prSet/>
      <dgm:spPr/>
      <dgm:t>
        <a:bodyPr/>
        <a:lstStyle/>
        <a:p>
          <a:endParaRPr lang="fr-FR"/>
        </a:p>
      </dgm:t>
    </dgm:pt>
    <dgm:pt modelId="{C9A81F2D-6FEE-4D92-A376-75A0000F8543}">
      <dgm:prSet phldrT="[Texte]"/>
      <dgm:spPr/>
      <dgm:t>
        <a:bodyPr/>
        <a:lstStyle/>
        <a:p>
          <a:pPr algn="r" rtl="1"/>
          <a:r>
            <a:rPr lang="ar-MA" dirty="0">
              <a:solidFill>
                <a:schemeClr val="tx1"/>
              </a:solidFill>
            </a:rPr>
            <a:t>تحديد أهداف التواصل</a:t>
          </a:r>
          <a:endParaRPr lang="fr-FR" dirty="0">
            <a:solidFill>
              <a:schemeClr val="tx1"/>
            </a:solidFill>
          </a:endParaRPr>
        </a:p>
      </dgm:t>
    </dgm:pt>
    <dgm:pt modelId="{2AA91BBB-B393-414D-8EE1-56A916C73F0D}" type="parTrans" cxnId="{67F5A3B1-73E3-4025-87ED-C1581E82FD3E}">
      <dgm:prSet/>
      <dgm:spPr/>
      <dgm:t>
        <a:bodyPr/>
        <a:lstStyle/>
        <a:p>
          <a:endParaRPr lang="fr-FR"/>
        </a:p>
      </dgm:t>
    </dgm:pt>
    <dgm:pt modelId="{BE0DE7C1-48B5-458C-A89E-4540C1463CFF}" type="sibTrans" cxnId="{67F5A3B1-73E3-4025-87ED-C1581E82FD3E}">
      <dgm:prSet/>
      <dgm:spPr/>
      <dgm:t>
        <a:bodyPr/>
        <a:lstStyle/>
        <a:p>
          <a:endParaRPr lang="fr-FR"/>
        </a:p>
      </dgm:t>
    </dgm:pt>
    <dgm:pt modelId="{F3CF542B-1729-4AE6-A9BD-A0714DC3F3BA}">
      <dgm:prSet/>
      <dgm:spPr/>
      <dgm:t>
        <a:bodyPr/>
        <a:lstStyle/>
        <a:p>
          <a:r>
            <a:rPr lang="ar-MA" dirty="0">
              <a:solidFill>
                <a:schemeClr val="tx1"/>
              </a:solidFill>
            </a:rPr>
            <a:t>المرحلة 4</a:t>
          </a:r>
        </a:p>
        <a:p>
          <a:r>
            <a:rPr lang="ar-MA" dirty="0">
              <a:solidFill>
                <a:schemeClr val="tx1"/>
              </a:solidFill>
            </a:rPr>
            <a:t>تحديد الرسالة وفق المستهدف</a:t>
          </a:r>
          <a:endParaRPr lang="fr-FR" dirty="0">
            <a:solidFill>
              <a:schemeClr val="tx1"/>
            </a:solidFill>
          </a:endParaRPr>
        </a:p>
      </dgm:t>
    </dgm:pt>
    <dgm:pt modelId="{32FB8D16-C587-4F52-B7AB-CDA41E66218C}" type="parTrans" cxnId="{D2381459-40CA-43E3-8059-127566D449C1}">
      <dgm:prSet/>
      <dgm:spPr/>
      <dgm:t>
        <a:bodyPr/>
        <a:lstStyle/>
        <a:p>
          <a:endParaRPr lang="fr-FR"/>
        </a:p>
      </dgm:t>
    </dgm:pt>
    <dgm:pt modelId="{E1878157-8A8A-4C58-8B3D-F99F8AC3B59F}" type="sibTrans" cxnId="{D2381459-40CA-43E3-8059-127566D449C1}">
      <dgm:prSet/>
      <dgm:spPr/>
      <dgm:t>
        <a:bodyPr/>
        <a:lstStyle/>
        <a:p>
          <a:endParaRPr lang="fr-FR"/>
        </a:p>
      </dgm:t>
    </dgm:pt>
    <dgm:pt modelId="{A4C9E1BB-541E-4349-B306-3E577CA2A93A}">
      <dgm:prSet/>
      <dgm:spPr/>
      <dgm:t>
        <a:bodyPr/>
        <a:lstStyle/>
        <a:p>
          <a:r>
            <a:rPr lang="ar-MA" dirty="0">
              <a:solidFill>
                <a:schemeClr val="tx1"/>
              </a:solidFill>
            </a:rPr>
            <a:t>المرحلة 5</a:t>
          </a:r>
        </a:p>
        <a:p>
          <a:r>
            <a:rPr lang="ar-MA" dirty="0">
              <a:solidFill>
                <a:schemeClr val="tx1"/>
              </a:solidFill>
            </a:rPr>
            <a:t>بلورة برنامج العمل</a:t>
          </a:r>
          <a:endParaRPr lang="fr-FR" dirty="0">
            <a:solidFill>
              <a:schemeClr val="tx1"/>
            </a:solidFill>
          </a:endParaRPr>
        </a:p>
      </dgm:t>
    </dgm:pt>
    <dgm:pt modelId="{1EA14368-9B90-4D99-A68F-C257CCDD888C}" type="parTrans" cxnId="{E4138D5E-1C17-4B67-8A50-FAB4DA622A49}">
      <dgm:prSet/>
      <dgm:spPr/>
      <dgm:t>
        <a:bodyPr/>
        <a:lstStyle/>
        <a:p>
          <a:endParaRPr lang="fr-FR"/>
        </a:p>
      </dgm:t>
    </dgm:pt>
    <dgm:pt modelId="{A0B75392-AEF9-4EF8-9630-AD506294A5BB}" type="sibTrans" cxnId="{E4138D5E-1C17-4B67-8A50-FAB4DA622A49}">
      <dgm:prSet/>
      <dgm:spPr/>
      <dgm:t>
        <a:bodyPr/>
        <a:lstStyle/>
        <a:p>
          <a:endParaRPr lang="fr-FR"/>
        </a:p>
      </dgm:t>
    </dgm:pt>
    <dgm:pt modelId="{1C305AD9-F50C-4CEA-8491-A141F1CA406E}">
      <dgm:prSet/>
      <dgm:spPr/>
      <dgm:t>
        <a:bodyPr/>
        <a:lstStyle/>
        <a:p>
          <a:r>
            <a:rPr lang="ar-MA" dirty="0">
              <a:solidFill>
                <a:schemeClr val="tx1"/>
              </a:solidFill>
            </a:rPr>
            <a:t>المرحلة 6 </a:t>
          </a:r>
        </a:p>
        <a:p>
          <a:r>
            <a:rPr lang="ar-MA" dirty="0">
              <a:solidFill>
                <a:schemeClr val="tx1"/>
              </a:solidFill>
            </a:rPr>
            <a:t>التتبع</a:t>
          </a:r>
          <a:endParaRPr lang="fr-FR" dirty="0">
            <a:solidFill>
              <a:schemeClr val="tx1"/>
            </a:solidFill>
          </a:endParaRPr>
        </a:p>
      </dgm:t>
    </dgm:pt>
    <dgm:pt modelId="{3197088F-C8A6-4E77-8B5E-F8E46BC47C25}" type="parTrans" cxnId="{4E7E35F5-5E36-4F16-BB74-190288D076CB}">
      <dgm:prSet/>
      <dgm:spPr/>
      <dgm:t>
        <a:bodyPr/>
        <a:lstStyle/>
        <a:p>
          <a:endParaRPr lang="fr-FR"/>
        </a:p>
      </dgm:t>
    </dgm:pt>
    <dgm:pt modelId="{73B3ABDA-167C-4B85-A6DA-990D7697A0C8}" type="sibTrans" cxnId="{4E7E35F5-5E36-4F16-BB74-190288D076CB}">
      <dgm:prSet/>
      <dgm:spPr/>
      <dgm:t>
        <a:bodyPr/>
        <a:lstStyle/>
        <a:p>
          <a:endParaRPr lang="fr-FR"/>
        </a:p>
      </dgm:t>
    </dgm:pt>
    <dgm:pt modelId="{A06EFE71-D517-4829-9C93-4619C85B02AB}">
      <dgm:prSet/>
      <dgm:spPr/>
      <dgm:t>
        <a:bodyPr/>
        <a:lstStyle/>
        <a:p>
          <a:r>
            <a:rPr lang="ar-MA" dirty="0">
              <a:solidFill>
                <a:schemeClr val="tx1"/>
              </a:solidFill>
            </a:rPr>
            <a:t>المرحلة 7</a:t>
          </a:r>
        </a:p>
        <a:p>
          <a:r>
            <a:rPr lang="ar-MA" dirty="0">
              <a:solidFill>
                <a:schemeClr val="tx1"/>
              </a:solidFill>
            </a:rPr>
            <a:t>التقييم </a:t>
          </a:r>
          <a:endParaRPr lang="fr-FR" dirty="0">
            <a:solidFill>
              <a:schemeClr val="tx1"/>
            </a:solidFill>
          </a:endParaRPr>
        </a:p>
      </dgm:t>
    </dgm:pt>
    <dgm:pt modelId="{E128DCDB-C0ED-4920-BAAE-8186F5106E70}" type="parTrans" cxnId="{3A6EFA92-02AA-4434-821D-134B05303C7F}">
      <dgm:prSet/>
      <dgm:spPr/>
      <dgm:t>
        <a:bodyPr/>
        <a:lstStyle/>
        <a:p>
          <a:endParaRPr lang="fr-FR"/>
        </a:p>
      </dgm:t>
    </dgm:pt>
    <dgm:pt modelId="{14E5B894-C222-422F-8EA9-157AC2DC17B1}" type="sibTrans" cxnId="{3A6EFA92-02AA-4434-821D-134B05303C7F}">
      <dgm:prSet/>
      <dgm:spPr/>
      <dgm:t>
        <a:bodyPr/>
        <a:lstStyle/>
        <a:p>
          <a:endParaRPr lang="fr-FR"/>
        </a:p>
      </dgm:t>
    </dgm:pt>
    <dgm:pt modelId="{F380FF1A-8518-4336-93CF-5A819BEB5F1A}" type="pres">
      <dgm:prSet presAssocID="{1CC20A05-9C3D-4445-8ED3-8B72F05B7D66}" presName="Name0" presStyleCnt="0">
        <dgm:presLayoutVars>
          <dgm:dir val="rev"/>
          <dgm:resizeHandles val="exact"/>
        </dgm:presLayoutVars>
      </dgm:prSet>
      <dgm:spPr/>
      <dgm:t>
        <a:bodyPr/>
        <a:lstStyle/>
        <a:p>
          <a:endParaRPr lang="fr-FR"/>
        </a:p>
      </dgm:t>
    </dgm:pt>
    <dgm:pt modelId="{46A1E0A8-C6BE-4FE7-A659-619C82A7E44A}" type="pres">
      <dgm:prSet presAssocID="{024B59FD-A842-4BC6-A5A4-26149FB7BABE}" presName="node" presStyleLbl="node1" presStyleIdx="0" presStyleCnt="7">
        <dgm:presLayoutVars>
          <dgm:bulletEnabled val="1"/>
        </dgm:presLayoutVars>
      </dgm:prSet>
      <dgm:spPr/>
      <dgm:t>
        <a:bodyPr/>
        <a:lstStyle/>
        <a:p>
          <a:endParaRPr lang="fr-FR"/>
        </a:p>
      </dgm:t>
    </dgm:pt>
    <dgm:pt modelId="{C8983155-D45A-477B-8510-269F1556706C}" type="pres">
      <dgm:prSet presAssocID="{604CBBC5-35A7-4353-85BB-33FCD0FEB375}" presName="sibTrans" presStyleCnt="0"/>
      <dgm:spPr/>
    </dgm:pt>
    <dgm:pt modelId="{5E2E5ECB-8C6D-4949-B6CF-9C6DE0A9AD73}" type="pres">
      <dgm:prSet presAssocID="{4EA777F5-7FFE-4AFA-9ABE-35DA6A0E7D1A}" presName="node" presStyleLbl="node1" presStyleIdx="1" presStyleCnt="7">
        <dgm:presLayoutVars>
          <dgm:bulletEnabled val="1"/>
        </dgm:presLayoutVars>
      </dgm:prSet>
      <dgm:spPr/>
      <dgm:t>
        <a:bodyPr/>
        <a:lstStyle/>
        <a:p>
          <a:endParaRPr lang="fr-FR"/>
        </a:p>
      </dgm:t>
    </dgm:pt>
    <dgm:pt modelId="{4D66ABEB-B6F4-431D-B28F-94CE85D4025D}" type="pres">
      <dgm:prSet presAssocID="{B96244D7-FE1D-4436-83E3-BBBF5A7DD206}" presName="sibTrans" presStyleCnt="0"/>
      <dgm:spPr/>
    </dgm:pt>
    <dgm:pt modelId="{61C5CE70-37AF-4CB7-9C1B-69A42D2CC2DE}" type="pres">
      <dgm:prSet presAssocID="{1BAB8077-D895-474E-B844-6EB9552DBF39}" presName="node" presStyleLbl="node1" presStyleIdx="2" presStyleCnt="7">
        <dgm:presLayoutVars>
          <dgm:bulletEnabled val="1"/>
        </dgm:presLayoutVars>
      </dgm:prSet>
      <dgm:spPr/>
      <dgm:t>
        <a:bodyPr/>
        <a:lstStyle/>
        <a:p>
          <a:endParaRPr lang="fr-FR"/>
        </a:p>
      </dgm:t>
    </dgm:pt>
    <dgm:pt modelId="{2B1395E0-534D-4CF6-86A9-84026C0D8723}" type="pres">
      <dgm:prSet presAssocID="{6E438C81-A556-4122-880F-649FA0AE2379}" presName="sibTrans" presStyleCnt="0"/>
      <dgm:spPr/>
    </dgm:pt>
    <dgm:pt modelId="{DAFA46DF-BABE-4F74-9555-F798809603FC}" type="pres">
      <dgm:prSet presAssocID="{F3CF542B-1729-4AE6-A9BD-A0714DC3F3BA}" presName="node" presStyleLbl="node1" presStyleIdx="3" presStyleCnt="7">
        <dgm:presLayoutVars>
          <dgm:bulletEnabled val="1"/>
        </dgm:presLayoutVars>
      </dgm:prSet>
      <dgm:spPr/>
      <dgm:t>
        <a:bodyPr/>
        <a:lstStyle/>
        <a:p>
          <a:endParaRPr lang="fr-FR"/>
        </a:p>
      </dgm:t>
    </dgm:pt>
    <dgm:pt modelId="{D95F3BE4-4E09-4F28-BFD4-6D6FF9CC99D9}" type="pres">
      <dgm:prSet presAssocID="{E1878157-8A8A-4C58-8B3D-F99F8AC3B59F}" presName="sibTrans" presStyleCnt="0"/>
      <dgm:spPr/>
    </dgm:pt>
    <dgm:pt modelId="{BF825199-6EB7-4FAD-ABF2-4CEAD427C6E7}" type="pres">
      <dgm:prSet presAssocID="{A4C9E1BB-541E-4349-B306-3E577CA2A93A}" presName="node" presStyleLbl="node1" presStyleIdx="4" presStyleCnt="7">
        <dgm:presLayoutVars>
          <dgm:bulletEnabled val="1"/>
        </dgm:presLayoutVars>
      </dgm:prSet>
      <dgm:spPr/>
      <dgm:t>
        <a:bodyPr/>
        <a:lstStyle/>
        <a:p>
          <a:endParaRPr lang="fr-FR"/>
        </a:p>
      </dgm:t>
    </dgm:pt>
    <dgm:pt modelId="{ADDC72BB-F9EC-4091-A501-896B041128AC}" type="pres">
      <dgm:prSet presAssocID="{A0B75392-AEF9-4EF8-9630-AD506294A5BB}" presName="sibTrans" presStyleCnt="0"/>
      <dgm:spPr/>
    </dgm:pt>
    <dgm:pt modelId="{9B343C15-5692-4111-9338-D431D8BDD794}" type="pres">
      <dgm:prSet presAssocID="{1C305AD9-F50C-4CEA-8491-A141F1CA406E}" presName="node" presStyleLbl="node1" presStyleIdx="5" presStyleCnt="7">
        <dgm:presLayoutVars>
          <dgm:bulletEnabled val="1"/>
        </dgm:presLayoutVars>
      </dgm:prSet>
      <dgm:spPr/>
      <dgm:t>
        <a:bodyPr/>
        <a:lstStyle/>
        <a:p>
          <a:endParaRPr lang="fr-FR"/>
        </a:p>
      </dgm:t>
    </dgm:pt>
    <dgm:pt modelId="{B630074F-786B-489B-AA20-6F61D3951081}" type="pres">
      <dgm:prSet presAssocID="{73B3ABDA-167C-4B85-A6DA-990D7697A0C8}" presName="sibTrans" presStyleCnt="0"/>
      <dgm:spPr/>
    </dgm:pt>
    <dgm:pt modelId="{6B14770D-DEB1-4C16-B9B5-55A17A394AD7}" type="pres">
      <dgm:prSet presAssocID="{A06EFE71-D517-4829-9C93-4619C85B02AB}" presName="node" presStyleLbl="node1" presStyleIdx="6" presStyleCnt="7">
        <dgm:presLayoutVars>
          <dgm:bulletEnabled val="1"/>
        </dgm:presLayoutVars>
      </dgm:prSet>
      <dgm:spPr/>
      <dgm:t>
        <a:bodyPr/>
        <a:lstStyle/>
        <a:p>
          <a:endParaRPr lang="fr-FR"/>
        </a:p>
      </dgm:t>
    </dgm:pt>
  </dgm:ptLst>
  <dgm:cxnLst>
    <dgm:cxn modelId="{67F5A3B1-73E3-4025-87ED-C1581E82FD3E}" srcId="{1BAB8077-D895-474E-B844-6EB9552DBF39}" destId="{C9A81F2D-6FEE-4D92-A376-75A0000F8543}" srcOrd="0" destOrd="0" parTransId="{2AA91BBB-B393-414D-8EE1-56A916C73F0D}" sibTransId="{BE0DE7C1-48B5-458C-A89E-4540C1463CFF}"/>
    <dgm:cxn modelId="{079EBA13-1D64-4E52-9589-CC87D01B6613}" type="presOf" srcId="{A06EFE71-D517-4829-9C93-4619C85B02AB}" destId="{6B14770D-DEB1-4C16-B9B5-55A17A394AD7}" srcOrd="0" destOrd="0" presId="urn:microsoft.com/office/officeart/2005/8/layout/hList6"/>
    <dgm:cxn modelId="{BF6F5337-C145-44FD-83CE-673799B038CF}" type="presOf" srcId="{1CC20A05-9C3D-4445-8ED3-8B72F05B7D66}" destId="{F380FF1A-8518-4336-93CF-5A819BEB5F1A}" srcOrd="0" destOrd="0" presId="urn:microsoft.com/office/officeart/2005/8/layout/hList6"/>
    <dgm:cxn modelId="{456BA0C3-0F45-4BE0-83B5-8696C3522451}" type="presOf" srcId="{1C305AD9-F50C-4CEA-8491-A141F1CA406E}" destId="{9B343C15-5692-4111-9338-D431D8BDD794}" srcOrd="0" destOrd="0" presId="urn:microsoft.com/office/officeart/2005/8/layout/hList6"/>
    <dgm:cxn modelId="{3A6EFA92-02AA-4434-821D-134B05303C7F}" srcId="{1CC20A05-9C3D-4445-8ED3-8B72F05B7D66}" destId="{A06EFE71-D517-4829-9C93-4619C85B02AB}" srcOrd="6" destOrd="0" parTransId="{E128DCDB-C0ED-4920-BAAE-8186F5106E70}" sibTransId="{14E5B894-C222-422F-8EA9-157AC2DC17B1}"/>
    <dgm:cxn modelId="{EC20A6A8-7F88-46A7-B113-3A60B0D9EBB9}" type="presOf" srcId="{F3CF542B-1729-4AE6-A9BD-A0714DC3F3BA}" destId="{DAFA46DF-BABE-4F74-9555-F798809603FC}" srcOrd="0" destOrd="0" presId="urn:microsoft.com/office/officeart/2005/8/layout/hList6"/>
    <dgm:cxn modelId="{D2381459-40CA-43E3-8059-127566D449C1}" srcId="{1CC20A05-9C3D-4445-8ED3-8B72F05B7D66}" destId="{F3CF542B-1729-4AE6-A9BD-A0714DC3F3BA}" srcOrd="3" destOrd="0" parTransId="{32FB8D16-C587-4F52-B7AB-CDA41E66218C}" sibTransId="{E1878157-8A8A-4C58-8B3D-F99F8AC3B59F}"/>
    <dgm:cxn modelId="{38CC57FA-FCF6-441E-920F-9CE47CC3CDD4}" srcId="{1CC20A05-9C3D-4445-8ED3-8B72F05B7D66}" destId="{1BAB8077-D895-474E-B844-6EB9552DBF39}" srcOrd="2" destOrd="0" parTransId="{B4AC3A62-5FE9-40BA-B140-EB265205DCAB}" sibTransId="{6E438C81-A556-4122-880F-649FA0AE2379}"/>
    <dgm:cxn modelId="{4E7E35F5-5E36-4F16-BB74-190288D076CB}" srcId="{1CC20A05-9C3D-4445-8ED3-8B72F05B7D66}" destId="{1C305AD9-F50C-4CEA-8491-A141F1CA406E}" srcOrd="5" destOrd="0" parTransId="{3197088F-C8A6-4E77-8B5E-F8E46BC47C25}" sibTransId="{73B3ABDA-167C-4B85-A6DA-990D7697A0C8}"/>
    <dgm:cxn modelId="{128A6FDC-0DF5-4D05-B79D-09A1A2B37C63}" type="presOf" srcId="{024B59FD-A842-4BC6-A5A4-26149FB7BABE}" destId="{46A1E0A8-C6BE-4FE7-A659-619C82A7E44A}" srcOrd="0" destOrd="0" presId="urn:microsoft.com/office/officeart/2005/8/layout/hList6"/>
    <dgm:cxn modelId="{15B5FF3D-E411-450D-8242-0BED7A83DA35}" srcId="{024B59FD-A842-4BC6-A5A4-26149FB7BABE}" destId="{C100344B-1383-4FB7-9ACA-A28A47C57F98}" srcOrd="0" destOrd="0" parTransId="{13B55642-2CBD-485F-89C0-4AEFB85978EB}" sibTransId="{A897052A-856B-461A-B887-570D40D1BC90}"/>
    <dgm:cxn modelId="{F71F1A54-C8E9-473D-8885-AE23C60D675A}" type="presOf" srcId="{4EA777F5-7FFE-4AFA-9ABE-35DA6A0E7D1A}" destId="{5E2E5ECB-8C6D-4949-B6CF-9C6DE0A9AD73}" srcOrd="0" destOrd="0" presId="urn:microsoft.com/office/officeart/2005/8/layout/hList6"/>
    <dgm:cxn modelId="{43B7D8E1-66DC-4167-A2F8-53AD97093E14}" type="presOf" srcId="{A4C9E1BB-541E-4349-B306-3E577CA2A93A}" destId="{BF825199-6EB7-4FAD-ABF2-4CEAD427C6E7}" srcOrd="0" destOrd="0" presId="urn:microsoft.com/office/officeart/2005/8/layout/hList6"/>
    <dgm:cxn modelId="{21B8725A-B0E1-4AD4-95DB-20F35C0C658B}" type="presOf" srcId="{C9A81F2D-6FEE-4D92-A376-75A0000F8543}" destId="{61C5CE70-37AF-4CB7-9C1B-69A42D2CC2DE}" srcOrd="0" destOrd="1" presId="urn:microsoft.com/office/officeart/2005/8/layout/hList6"/>
    <dgm:cxn modelId="{A934D4E2-619A-4804-95FE-8684A12480F2}" type="presOf" srcId="{B2C8AAFF-BF73-40FF-95D6-50B4087B9CED}" destId="{5E2E5ECB-8C6D-4949-B6CF-9C6DE0A9AD73}" srcOrd="0" destOrd="1" presId="urn:microsoft.com/office/officeart/2005/8/layout/hList6"/>
    <dgm:cxn modelId="{CC45E989-90BD-4105-8CE3-2EBA81FBDCC9}" srcId="{4EA777F5-7FFE-4AFA-9ABE-35DA6A0E7D1A}" destId="{B2C8AAFF-BF73-40FF-95D6-50B4087B9CED}" srcOrd="0" destOrd="0" parTransId="{03373FD2-DDBF-402B-8C6C-65BF3A815B57}" sibTransId="{77A2C8F4-0967-421C-9D13-9D5FA4E1532F}"/>
    <dgm:cxn modelId="{A2505441-8BC4-4E59-86EB-CAA8AFF0AAB5}" type="presOf" srcId="{C100344B-1383-4FB7-9ACA-A28A47C57F98}" destId="{46A1E0A8-C6BE-4FE7-A659-619C82A7E44A}" srcOrd="0" destOrd="1" presId="urn:microsoft.com/office/officeart/2005/8/layout/hList6"/>
    <dgm:cxn modelId="{31CD5FE8-8917-4943-9EE8-8E6E3EBE6098}" type="presOf" srcId="{1BAB8077-D895-474E-B844-6EB9552DBF39}" destId="{61C5CE70-37AF-4CB7-9C1B-69A42D2CC2DE}" srcOrd="0" destOrd="0" presId="urn:microsoft.com/office/officeart/2005/8/layout/hList6"/>
    <dgm:cxn modelId="{FC52237A-9172-45E8-8AD0-EB546DC1E755}" srcId="{1CC20A05-9C3D-4445-8ED3-8B72F05B7D66}" destId="{4EA777F5-7FFE-4AFA-9ABE-35DA6A0E7D1A}" srcOrd="1" destOrd="0" parTransId="{3F0F7890-1E9E-44FD-998A-0C43F08EA87B}" sibTransId="{B96244D7-FE1D-4436-83E3-BBBF5A7DD206}"/>
    <dgm:cxn modelId="{EF477BEE-9E7E-4175-A081-E3A6F7881AEE}" srcId="{1CC20A05-9C3D-4445-8ED3-8B72F05B7D66}" destId="{024B59FD-A842-4BC6-A5A4-26149FB7BABE}" srcOrd="0" destOrd="0" parTransId="{8B7BB714-E776-4DA9-BC0B-989C6981D927}" sibTransId="{604CBBC5-35A7-4353-85BB-33FCD0FEB375}"/>
    <dgm:cxn modelId="{E4138D5E-1C17-4B67-8A50-FAB4DA622A49}" srcId="{1CC20A05-9C3D-4445-8ED3-8B72F05B7D66}" destId="{A4C9E1BB-541E-4349-B306-3E577CA2A93A}" srcOrd="4" destOrd="0" parTransId="{1EA14368-9B90-4D99-A68F-C257CCDD888C}" sibTransId="{A0B75392-AEF9-4EF8-9630-AD506294A5BB}"/>
    <dgm:cxn modelId="{D6F23774-D535-4D4D-9805-F7479B82E15D}" type="presParOf" srcId="{F380FF1A-8518-4336-93CF-5A819BEB5F1A}" destId="{46A1E0A8-C6BE-4FE7-A659-619C82A7E44A}" srcOrd="0" destOrd="0" presId="urn:microsoft.com/office/officeart/2005/8/layout/hList6"/>
    <dgm:cxn modelId="{39AA1D5E-D124-447F-B0D9-12D31158F001}" type="presParOf" srcId="{F380FF1A-8518-4336-93CF-5A819BEB5F1A}" destId="{C8983155-D45A-477B-8510-269F1556706C}" srcOrd="1" destOrd="0" presId="urn:microsoft.com/office/officeart/2005/8/layout/hList6"/>
    <dgm:cxn modelId="{46E07628-5C74-4776-86AA-DDFE0A70F2AE}" type="presParOf" srcId="{F380FF1A-8518-4336-93CF-5A819BEB5F1A}" destId="{5E2E5ECB-8C6D-4949-B6CF-9C6DE0A9AD73}" srcOrd="2" destOrd="0" presId="urn:microsoft.com/office/officeart/2005/8/layout/hList6"/>
    <dgm:cxn modelId="{3556AE1F-199C-4018-A8B4-DBA6917FE90A}" type="presParOf" srcId="{F380FF1A-8518-4336-93CF-5A819BEB5F1A}" destId="{4D66ABEB-B6F4-431D-B28F-94CE85D4025D}" srcOrd="3" destOrd="0" presId="urn:microsoft.com/office/officeart/2005/8/layout/hList6"/>
    <dgm:cxn modelId="{19945186-2103-408F-92C2-29E7E333C7A5}" type="presParOf" srcId="{F380FF1A-8518-4336-93CF-5A819BEB5F1A}" destId="{61C5CE70-37AF-4CB7-9C1B-69A42D2CC2DE}" srcOrd="4" destOrd="0" presId="urn:microsoft.com/office/officeart/2005/8/layout/hList6"/>
    <dgm:cxn modelId="{CAE94328-1537-4D0E-869C-0FA82094C638}" type="presParOf" srcId="{F380FF1A-8518-4336-93CF-5A819BEB5F1A}" destId="{2B1395E0-534D-4CF6-86A9-84026C0D8723}" srcOrd="5" destOrd="0" presId="urn:microsoft.com/office/officeart/2005/8/layout/hList6"/>
    <dgm:cxn modelId="{2B92A396-5D13-4052-A9A9-373E67E3146E}" type="presParOf" srcId="{F380FF1A-8518-4336-93CF-5A819BEB5F1A}" destId="{DAFA46DF-BABE-4F74-9555-F798809603FC}" srcOrd="6" destOrd="0" presId="urn:microsoft.com/office/officeart/2005/8/layout/hList6"/>
    <dgm:cxn modelId="{345BF98A-C655-433B-8DF2-04BD4C6B5BA7}" type="presParOf" srcId="{F380FF1A-8518-4336-93CF-5A819BEB5F1A}" destId="{D95F3BE4-4E09-4F28-BFD4-6D6FF9CC99D9}" srcOrd="7" destOrd="0" presId="urn:microsoft.com/office/officeart/2005/8/layout/hList6"/>
    <dgm:cxn modelId="{734D999F-63FC-4458-8444-13452C81DB18}" type="presParOf" srcId="{F380FF1A-8518-4336-93CF-5A819BEB5F1A}" destId="{BF825199-6EB7-4FAD-ABF2-4CEAD427C6E7}" srcOrd="8" destOrd="0" presId="urn:microsoft.com/office/officeart/2005/8/layout/hList6"/>
    <dgm:cxn modelId="{135B0541-8A48-413E-84F6-83593F869F3B}" type="presParOf" srcId="{F380FF1A-8518-4336-93CF-5A819BEB5F1A}" destId="{ADDC72BB-F9EC-4091-A501-896B041128AC}" srcOrd="9" destOrd="0" presId="urn:microsoft.com/office/officeart/2005/8/layout/hList6"/>
    <dgm:cxn modelId="{D5AE89B2-FB1A-4DEE-996C-3346B5B07B8F}" type="presParOf" srcId="{F380FF1A-8518-4336-93CF-5A819BEB5F1A}" destId="{9B343C15-5692-4111-9338-D431D8BDD794}" srcOrd="10" destOrd="0" presId="urn:microsoft.com/office/officeart/2005/8/layout/hList6"/>
    <dgm:cxn modelId="{211C78F4-FB85-4D39-A647-9EE094ED8529}" type="presParOf" srcId="{F380FF1A-8518-4336-93CF-5A819BEB5F1A}" destId="{B630074F-786B-489B-AA20-6F61D3951081}" srcOrd="11" destOrd="0" presId="urn:microsoft.com/office/officeart/2005/8/layout/hList6"/>
    <dgm:cxn modelId="{FA148CC9-ED4F-46A9-808C-573BF8FE2185}" type="presParOf" srcId="{F380FF1A-8518-4336-93CF-5A819BEB5F1A}" destId="{6B14770D-DEB1-4C16-B9B5-55A17A394AD7}" srcOrd="1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02AA1CD4-642D-40CD-8916-BFD8C8DDE5E9}" type="doc">
      <dgm:prSet loTypeId="urn:microsoft.com/office/officeart/2008/layout/RadialCluster" loCatId="relationship" qsTypeId="urn:microsoft.com/office/officeart/2005/8/quickstyle/simple1" qsCatId="simple" csTypeId="urn:microsoft.com/office/officeart/2005/8/colors/accent1_2" csCatId="accent1" phldr="1"/>
      <dgm:spPr/>
      <dgm:t>
        <a:bodyPr/>
        <a:lstStyle/>
        <a:p>
          <a:endParaRPr lang="fr-FR"/>
        </a:p>
      </dgm:t>
    </dgm:pt>
    <dgm:pt modelId="{A477D914-D4A7-4358-9228-61B067A986CC}">
      <dgm:prSet phldrT="[Texte]"/>
      <dgm:spPr/>
      <dgm:t>
        <a:bodyPr/>
        <a:lstStyle/>
        <a:p>
          <a:r>
            <a:rPr lang="ar-MA" dirty="0">
              <a:solidFill>
                <a:schemeClr val="tx1"/>
              </a:solidFill>
            </a:rPr>
            <a:t>أهداف المخطط الاستراتيجي ثلاثة وهي: </a:t>
          </a:r>
          <a:endParaRPr lang="fr-FR" dirty="0">
            <a:solidFill>
              <a:schemeClr val="tx1"/>
            </a:solidFill>
          </a:endParaRPr>
        </a:p>
      </dgm:t>
    </dgm:pt>
    <dgm:pt modelId="{67172712-C1A2-473F-B0F1-42F1D46C62A8}" type="parTrans" cxnId="{F9D41CDC-7673-4C68-8812-86F2862B68A7}">
      <dgm:prSet/>
      <dgm:spPr/>
      <dgm:t>
        <a:bodyPr/>
        <a:lstStyle/>
        <a:p>
          <a:endParaRPr lang="fr-FR"/>
        </a:p>
      </dgm:t>
    </dgm:pt>
    <dgm:pt modelId="{6A5FAA9F-18E2-4CBE-A5B6-E80188CFBC6A}" type="sibTrans" cxnId="{F9D41CDC-7673-4C68-8812-86F2862B68A7}">
      <dgm:prSet/>
      <dgm:spPr/>
      <dgm:t>
        <a:bodyPr/>
        <a:lstStyle/>
        <a:p>
          <a:endParaRPr lang="fr-FR"/>
        </a:p>
      </dgm:t>
    </dgm:pt>
    <dgm:pt modelId="{07073C70-48AE-421C-8013-AB95A50363DB}">
      <dgm:prSet phldrT="[Texte]"/>
      <dgm:spPr/>
      <dgm:t>
        <a:bodyPr/>
        <a:lstStyle/>
        <a:p>
          <a:pPr rtl="1"/>
          <a:r>
            <a:rPr lang="ar-MA" dirty="0">
              <a:solidFill>
                <a:schemeClr val="tx1"/>
              </a:solidFill>
            </a:rPr>
            <a:t>تحفيز الممارسة </a:t>
          </a:r>
          <a:endParaRPr lang="fr-FR" dirty="0">
            <a:solidFill>
              <a:schemeClr val="tx1"/>
            </a:solidFill>
          </a:endParaRPr>
        </a:p>
      </dgm:t>
    </dgm:pt>
    <dgm:pt modelId="{35FD444F-57DB-498C-8385-1AC11E22C614}" type="parTrans" cxnId="{8C038F31-E114-4DC3-81C7-A57AE6D691B5}">
      <dgm:prSet/>
      <dgm:spPr/>
      <dgm:t>
        <a:bodyPr/>
        <a:lstStyle/>
        <a:p>
          <a:endParaRPr lang="fr-FR"/>
        </a:p>
      </dgm:t>
    </dgm:pt>
    <dgm:pt modelId="{8BCD7407-9724-4E3F-AAA7-1CAE27F31C26}" type="sibTrans" cxnId="{8C038F31-E114-4DC3-81C7-A57AE6D691B5}">
      <dgm:prSet/>
      <dgm:spPr/>
      <dgm:t>
        <a:bodyPr/>
        <a:lstStyle/>
        <a:p>
          <a:endParaRPr lang="fr-FR"/>
        </a:p>
      </dgm:t>
    </dgm:pt>
    <dgm:pt modelId="{D35469A6-5A31-4240-BE38-B146DB6EB0AE}">
      <dgm:prSet phldrT="[Texte]"/>
      <dgm:spPr/>
      <dgm:t>
        <a:bodyPr/>
        <a:lstStyle/>
        <a:p>
          <a:r>
            <a:rPr lang="ar-MA" dirty="0">
              <a:solidFill>
                <a:schemeClr val="tx1"/>
              </a:solidFill>
            </a:rPr>
            <a:t>التعريف</a:t>
          </a:r>
          <a:endParaRPr lang="fr-FR" dirty="0">
            <a:solidFill>
              <a:schemeClr val="tx1"/>
            </a:solidFill>
          </a:endParaRPr>
        </a:p>
      </dgm:t>
    </dgm:pt>
    <dgm:pt modelId="{E2810658-19B0-4989-8994-2D9A966A4D16}" type="parTrans" cxnId="{D65460A5-60F7-4FEE-8891-1682ACEF10E6}">
      <dgm:prSet/>
      <dgm:spPr/>
      <dgm:t>
        <a:bodyPr/>
        <a:lstStyle/>
        <a:p>
          <a:endParaRPr lang="fr-FR"/>
        </a:p>
      </dgm:t>
    </dgm:pt>
    <dgm:pt modelId="{63ACCCA6-CA9D-4C60-BCDA-2EF9EAC8AB0A}" type="sibTrans" cxnId="{D65460A5-60F7-4FEE-8891-1682ACEF10E6}">
      <dgm:prSet/>
      <dgm:spPr/>
      <dgm:t>
        <a:bodyPr/>
        <a:lstStyle/>
        <a:p>
          <a:endParaRPr lang="fr-FR"/>
        </a:p>
      </dgm:t>
    </dgm:pt>
    <dgm:pt modelId="{1D6CE98D-CE27-4472-84FE-0C7AD44C4830}">
      <dgm:prSet phldrT="[Texte]"/>
      <dgm:spPr/>
      <dgm:t>
        <a:bodyPr/>
        <a:lstStyle/>
        <a:p>
          <a:r>
            <a:rPr lang="ar-MA" dirty="0">
              <a:solidFill>
                <a:schemeClr val="tx1"/>
              </a:solidFill>
            </a:rPr>
            <a:t>تحفيز الانخراط</a:t>
          </a:r>
          <a:endParaRPr lang="fr-FR" dirty="0">
            <a:solidFill>
              <a:schemeClr val="tx1"/>
            </a:solidFill>
          </a:endParaRPr>
        </a:p>
      </dgm:t>
    </dgm:pt>
    <dgm:pt modelId="{2FD92CC0-4366-41B6-9056-6144108945F1}" type="parTrans" cxnId="{B46BED05-6901-44FD-8EA4-B786924958CD}">
      <dgm:prSet/>
      <dgm:spPr/>
      <dgm:t>
        <a:bodyPr/>
        <a:lstStyle/>
        <a:p>
          <a:endParaRPr lang="fr-FR"/>
        </a:p>
      </dgm:t>
    </dgm:pt>
    <dgm:pt modelId="{21A4A322-774A-4FCF-9F0B-B5F878837555}" type="sibTrans" cxnId="{B46BED05-6901-44FD-8EA4-B786924958CD}">
      <dgm:prSet/>
      <dgm:spPr/>
      <dgm:t>
        <a:bodyPr/>
        <a:lstStyle/>
        <a:p>
          <a:endParaRPr lang="fr-FR"/>
        </a:p>
      </dgm:t>
    </dgm:pt>
    <dgm:pt modelId="{9BD79E7C-15EF-4FCF-BF50-18F2C8A6B99D}">
      <dgm:prSet/>
      <dgm:spPr/>
      <dgm:t>
        <a:bodyPr/>
        <a:lstStyle/>
        <a:p>
          <a:endParaRPr lang="fr-FR"/>
        </a:p>
      </dgm:t>
    </dgm:pt>
    <dgm:pt modelId="{58EAD1C9-316F-4A11-AB9E-F2997CFCBC2B}" type="parTrans" cxnId="{7FD92182-C37B-4DBD-9517-623722738AA5}">
      <dgm:prSet/>
      <dgm:spPr/>
      <dgm:t>
        <a:bodyPr/>
        <a:lstStyle/>
        <a:p>
          <a:endParaRPr lang="fr-FR"/>
        </a:p>
      </dgm:t>
    </dgm:pt>
    <dgm:pt modelId="{02826AFE-710F-4A04-B6AD-1A75BEAFB719}" type="sibTrans" cxnId="{7FD92182-C37B-4DBD-9517-623722738AA5}">
      <dgm:prSet/>
      <dgm:spPr/>
      <dgm:t>
        <a:bodyPr/>
        <a:lstStyle/>
        <a:p>
          <a:endParaRPr lang="fr-FR"/>
        </a:p>
      </dgm:t>
    </dgm:pt>
    <dgm:pt modelId="{C98BB07F-7471-4B45-B89A-3AD03C76239A}" type="pres">
      <dgm:prSet presAssocID="{02AA1CD4-642D-40CD-8916-BFD8C8DDE5E9}" presName="Name0" presStyleCnt="0">
        <dgm:presLayoutVars>
          <dgm:chMax val="1"/>
          <dgm:chPref val="1"/>
          <dgm:dir/>
          <dgm:animOne val="branch"/>
          <dgm:animLvl val="lvl"/>
        </dgm:presLayoutVars>
      </dgm:prSet>
      <dgm:spPr/>
      <dgm:t>
        <a:bodyPr/>
        <a:lstStyle/>
        <a:p>
          <a:endParaRPr lang="fr-FR"/>
        </a:p>
      </dgm:t>
    </dgm:pt>
    <dgm:pt modelId="{DE33CDD1-2E6D-4BD7-AAA0-C17E4FFB9FE3}" type="pres">
      <dgm:prSet presAssocID="{A477D914-D4A7-4358-9228-61B067A986CC}" presName="singleCycle" presStyleCnt="0"/>
      <dgm:spPr/>
    </dgm:pt>
    <dgm:pt modelId="{72F6D006-BF5B-44B5-BEAF-533310B0A391}" type="pres">
      <dgm:prSet presAssocID="{A477D914-D4A7-4358-9228-61B067A986CC}" presName="singleCenter" presStyleLbl="node1" presStyleIdx="0" presStyleCnt="4">
        <dgm:presLayoutVars>
          <dgm:chMax val="7"/>
          <dgm:chPref val="7"/>
        </dgm:presLayoutVars>
      </dgm:prSet>
      <dgm:spPr/>
      <dgm:t>
        <a:bodyPr/>
        <a:lstStyle/>
        <a:p>
          <a:endParaRPr lang="fr-FR"/>
        </a:p>
      </dgm:t>
    </dgm:pt>
    <dgm:pt modelId="{EBE4A8E6-31B6-48F8-9484-0209D75BD271}" type="pres">
      <dgm:prSet presAssocID="{35FD444F-57DB-498C-8385-1AC11E22C614}" presName="Name56" presStyleLbl="parChTrans1D2" presStyleIdx="0" presStyleCnt="3"/>
      <dgm:spPr/>
      <dgm:t>
        <a:bodyPr/>
        <a:lstStyle/>
        <a:p>
          <a:endParaRPr lang="fr-FR"/>
        </a:p>
      </dgm:t>
    </dgm:pt>
    <dgm:pt modelId="{0DB2CDAB-55E2-489A-8073-954910D75663}" type="pres">
      <dgm:prSet presAssocID="{07073C70-48AE-421C-8013-AB95A50363DB}" presName="text0" presStyleLbl="node1" presStyleIdx="1" presStyleCnt="4">
        <dgm:presLayoutVars>
          <dgm:bulletEnabled val="1"/>
        </dgm:presLayoutVars>
      </dgm:prSet>
      <dgm:spPr/>
      <dgm:t>
        <a:bodyPr/>
        <a:lstStyle/>
        <a:p>
          <a:endParaRPr lang="fr-FR"/>
        </a:p>
      </dgm:t>
    </dgm:pt>
    <dgm:pt modelId="{E8145846-E973-4AAF-AD9B-D0D83303BCB1}" type="pres">
      <dgm:prSet presAssocID="{E2810658-19B0-4989-8994-2D9A966A4D16}" presName="Name56" presStyleLbl="parChTrans1D2" presStyleIdx="1" presStyleCnt="3"/>
      <dgm:spPr/>
      <dgm:t>
        <a:bodyPr/>
        <a:lstStyle/>
        <a:p>
          <a:endParaRPr lang="fr-FR"/>
        </a:p>
      </dgm:t>
    </dgm:pt>
    <dgm:pt modelId="{FCC34021-48EB-459C-92EA-04F2D1467D9D}" type="pres">
      <dgm:prSet presAssocID="{D35469A6-5A31-4240-BE38-B146DB6EB0AE}" presName="text0" presStyleLbl="node1" presStyleIdx="2" presStyleCnt="4">
        <dgm:presLayoutVars>
          <dgm:bulletEnabled val="1"/>
        </dgm:presLayoutVars>
      </dgm:prSet>
      <dgm:spPr/>
      <dgm:t>
        <a:bodyPr/>
        <a:lstStyle/>
        <a:p>
          <a:endParaRPr lang="fr-FR"/>
        </a:p>
      </dgm:t>
    </dgm:pt>
    <dgm:pt modelId="{C969751C-4D71-410C-8583-09BECA499D9C}" type="pres">
      <dgm:prSet presAssocID="{2FD92CC0-4366-41B6-9056-6144108945F1}" presName="Name56" presStyleLbl="parChTrans1D2" presStyleIdx="2" presStyleCnt="3"/>
      <dgm:spPr/>
      <dgm:t>
        <a:bodyPr/>
        <a:lstStyle/>
        <a:p>
          <a:endParaRPr lang="fr-FR"/>
        </a:p>
      </dgm:t>
    </dgm:pt>
    <dgm:pt modelId="{0AA2DF7F-F02D-4B04-ABB1-9CCECFED7CD9}" type="pres">
      <dgm:prSet presAssocID="{1D6CE98D-CE27-4472-84FE-0C7AD44C4830}" presName="text0" presStyleLbl="node1" presStyleIdx="3" presStyleCnt="4" custRadScaleRad="99261" custRadScaleInc="1245">
        <dgm:presLayoutVars>
          <dgm:bulletEnabled val="1"/>
        </dgm:presLayoutVars>
      </dgm:prSet>
      <dgm:spPr/>
      <dgm:t>
        <a:bodyPr/>
        <a:lstStyle/>
        <a:p>
          <a:endParaRPr lang="fr-FR"/>
        </a:p>
      </dgm:t>
    </dgm:pt>
  </dgm:ptLst>
  <dgm:cxnLst>
    <dgm:cxn modelId="{7FD92182-C37B-4DBD-9517-623722738AA5}" srcId="{02AA1CD4-642D-40CD-8916-BFD8C8DDE5E9}" destId="{9BD79E7C-15EF-4FCF-BF50-18F2C8A6B99D}" srcOrd="1" destOrd="0" parTransId="{58EAD1C9-316F-4A11-AB9E-F2997CFCBC2B}" sibTransId="{02826AFE-710F-4A04-B6AD-1A75BEAFB719}"/>
    <dgm:cxn modelId="{97E41EC0-F338-4CC5-8861-E56FC0A751C3}" type="presOf" srcId="{02AA1CD4-642D-40CD-8916-BFD8C8DDE5E9}" destId="{C98BB07F-7471-4B45-B89A-3AD03C76239A}" srcOrd="0" destOrd="0" presId="urn:microsoft.com/office/officeart/2008/layout/RadialCluster"/>
    <dgm:cxn modelId="{F9D41CDC-7673-4C68-8812-86F2862B68A7}" srcId="{02AA1CD4-642D-40CD-8916-BFD8C8DDE5E9}" destId="{A477D914-D4A7-4358-9228-61B067A986CC}" srcOrd="0" destOrd="0" parTransId="{67172712-C1A2-473F-B0F1-42F1D46C62A8}" sibTransId="{6A5FAA9F-18E2-4CBE-A5B6-E80188CFBC6A}"/>
    <dgm:cxn modelId="{CE074FF1-45C0-4383-B96D-2C99BDE1A6D0}" type="presOf" srcId="{A477D914-D4A7-4358-9228-61B067A986CC}" destId="{72F6D006-BF5B-44B5-BEAF-533310B0A391}" srcOrd="0" destOrd="0" presId="urn:microsoft.com/office/officeart/2008/layout/RadialCluster"/>
    <dgm:cxn modelId="{1E6E6105-FB22-474D-A734-900CD41DABF0}" type="presOf" srcId="{D35469A6-5A31-4240-BE38-B146DB6EB0AE}" destId="{FCC34021-48EB-459C-92EA-04F2D1467D9D}" srcOrd="0" destOrd="0" presId="urn:microsoft.com/office/officeart/2008/layout/RadialCluster"/>
    <dgm:cxn modelId="{A835602E-8E13-45EA-89FF-E99B68D6F144}" type="presOf" srcId="{E2810658-19B0-4989-8994-2D9A966A4D16}" destId="{E8145846-E973-4AAF-AD9B-D0D83303BCB1}" srcOrd="0" destOrd="0" presId="urn:microsoft.com/office/officeart/2008/layout/RadialCluster"/>
    <dgm:cxn modelId="{03C32C76-34F3-4571-9D96-EC936A95725B}" type="presOf" srcId="{07073C70-48AE-421C-8013-AB95A50363DB}" destId="{0DB2CDAB-55E2-489A-8073-954910D75663}" srcOrd="0" destOrd="0" presId="urn:microsoft.com/office/officeart/2008/layout/RadialCluster"/>
    <dgm:cxn modelId="{D65460A5-60F7-4FEE-8891-1682ACEF10E6}" srcId="{A477D914-D4A7-4358-9228-61B067A986CC}" destId="{D35469A6-5A31-4240-BE38-B146DB6EB0AE}" srcOrd="1" destOrd="0" parTransId="{E2810658-19B0-4989-8994-2D9A966A4D16}" sibTransId="{63ACCCA6-CA9D-4C60-BCDA-2EF9EAC8AB0A}"/>
    <dgm:cxn modelId="{B46BED05-6901-44FD-8EA4-B786924958CD}" srcId="{A477D914-D4A7-4358-9228-61B067A986CC}" destId="{1D6CE98D-CE27-4472-84FE-0C7AD44C4830}" srcOrd="2" destOrd="0" parTransId="{2FD92CC0-4366-41B6-9056-6144108945F1}" sibTransId="{21A4A322-774A-4FCF-9F0B-B5F878837555}"/>
    <dgm:cxn modelId="{199A9AAF-08AA-4FA2-9060-CA06EB6C520E}" type="presOf" srcId="{35FD444F-57DB-498C-8385-1AC11E22C614}" destId="{EBE4A8E6-31B6-48F8-9484-0209D75BD271}" srcOrd="0" destOrd="0" presId="urn:microsoft.com/office/officeart/2008/layout/RadialCluster"/>
    <dgm:cxn modelId="{AE4A188D-B52E-440C-A465-0CE8901870AD}" type="presOf" srcId="{2FD92CC0-4366-41B6-9056-6144108945F1}" destId="{C969751C-4D71-410C-8583-09BECA499D9C}" srcOrd="0" destOrd="0" presId="urn:microsoft.com/office/officeart/2008/layout/RadialCluster"/>
    <dgm:cxn modelId="{8C038F31-E114-4DC3-81C7-A57AE6D691B5}" srcId="{A477D914-D4A7-4358-9228-61B067A986CC}" destId="{07073C70-48AE-421C-8013-AB95A50363DB}" srcOrd="0" destOrd="0" parTransId="{35FD444F-57DB-498C-8385-1AC11E22C614}" sibTransId="{8BCD7407-9724-4E3F-AAA7-1CAE27F31C26}"/>
    <dgm:cxn modelId="{06B498E0-AEB6-4C5B-A3BC-758FB7D0817F}" type="presOf" srcId="{1D6CE98D-CE27-4472-84FE-0C7AD44C4830}" destId="{0AA2DF7F-F02D-4B04-ABB1-9CCECFED7CD9}" srcOrd="0" destOrd="0" presId="urn:microsoft.com/office/officeart/2008/layout/RadialCluster"/>
    <dgm:cxn modelId="{E8C5EF2C-B318-4706-B4CB-53A33785E833}" type="presParOf" srcId="{C98BB07F-7471-4B45-B89A-3AD03C76239A}" destId="{DE33CDD1-2E6D-4BD7-AAA0-C17E4FFB9FE3}" srcOrd="0" destOrd="0" presId="urn:microsoft.com/office/officeart/2008/layout/RadialCluster"/>
    <dgm:cxn modelId="{BB883A75-47CE-47F6-A2AD-FC33BE3F251A}" type="presParOf" srcId="{DE33CDD1-2E6D-4BD7-AAA0-C17E4FFB9FE3}" destId="{72F6D006-BF5B-44B5-BEAF-533310B0A391}" srcOrd="0" destOrd="0" presId="urn:microsoft.com/office/officeart/2008/layout/RadialCluster"/>
    <dgm:cxn modelId="{99435106-3BE0-492D-8228-6638B8AEAE41}" type="presParOf" srcId="{DE33CDD1-2E6D-4BD7-AAA0-C17E4FFB9FE3}" destId="{EBE4A8E6-31B6-48F8-9484-0209D75BD271}" srcOrd="1" destOrd="0" presId="urn:microsoft.com/office/officeart/2008/layout/RadialCluster"/>
    <dgm:cxn modelId="{98952102-6603-4941-BA18-D88E4227A124}" type="presParOf" srcId="{DE33CDD1-2E6D-4BD7-AAA0-C17E4FFB9FE3}" destId="{0DB2CDAB-55E2-489A-8073-954910D75663}" srcOrd="2" destOrd="0" presId="urn:microsoft.com/office/officeart/2008/layout/RadialCluster"/>
    <dgm:cxn modelId="{3707A8E5-8C06-4E99-84BB-42439A6F1D17}" type="presParOf" srcId="{DE33CDD1-2E6D-4BD7-AAA0-C17E4FFB9FE3}" destId="{E8145846-E973-4AAF-AD9B-D0D83303BCB1}" srcOrd="3" destOrd="0" presId="urn:microsoft.com/office/officeart/2008/layout/RadialCluster"/>
    <dgm:cxn modelId="{865B084D-67C5-43FB-B965-A4BC34B45E74}" type="presParOf" srcId="{DE33CDD1-2E6D-4BD7-AAA0-C17E4FFB9FE3}" destId="{FCC34021-48EB-459C-92EA-04F2D1467D9D}" srcOrd="4" destOrd="0" presId="urn:microsoft.com/office/officeart/2008/layout/RadialCluster"/>
    <dgm:cxn modelId="{6E768B6B-5A8C-42CE-86FF-D84E12D48BA1}" type="presParOf" srcId="{DE33CDD1-2E6D-4BD7-AAA0-C17E4FFB9FE3}" destId="{C969751C-4D71-410C-8583-09BECA499D9C}" srcOrd="5" destOrd="0" presId="urn:microsoft.com/office/officeart/2008/layout/RadialCluster"/>
    <dgm:cxn modelId="{12E741C9-C09E-40A6-AF88-A569CE884D0A}" type="presParOf" srcId="{DE33CDD1-2E6D-4BD7-AAA0-C17E4FFB9FE3}" destId="{0AA2DF7F-F02D-4B04-ABB1-9CCECFED7CD9}" srcOrd="6" destOrd="0" presId="urn:microsoft.com/office/officeart/2008/layout/RadialCluster"/>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19B6007-9029-45DE-806E-B32A655A9864}" type="doc">
      <dgm:prSet loTypeId="urn:microsoft.com/office/officeart/2005/8/layout/hierarchy4" loCatId="hierarchy" qsTypeId="urn:microsoft.com/office/officeart/2005/8/quickstyle/simple1" qsCatId="simple" csTypeId="urn:microsoft.com/office/officeart/2005/8/colors/accent1_2" csCatId="accent1" phldr="1"/>
      <dgm:spPr/>
      <dgm:t>
        <a:bodyPr/>
        <a:lstStyle/>
        <a:p>
          <a:endParaRPr lang="fr-FR"/>
        </a:p>
      </dgm:t>
    </dgm:pt>
    <dgm:pt modelId="{69047C5A-1B11-48A8-9925-9C1E57CA6574}">
      <dgm:prSet phldrT="[Texte]"/>
      <dgm:spPr/>
      <dgm:t>
        <a:bodyPr/>
        <a:lstStyle/>
        <a:p>
          <a:r>
            <a:rPr lang="ar-MA" dirty="0">
              <a:solidFill>
                <a:schemeClr val="tx1"/>
              </a:solidFill>
            </a:rPr>
            <a:t>وسائل التواصل </a:t>
          </a:r>
          <a:endParaRPr lang="fr-FR" dirty="0">
            <a:solidFill>
              <a:schemeClr val="tx1"/>
            </a:solidFill>
          </a:endParaRPr>
        </a:p>
      </dgm:t>
    </dgm:pt>
    <dgm:pt modelId="{5D03047C-85BB-470F-9D93-AA69C2E02BFD}" type="parTrans" cxnId="{6C857775-3C2D-47B5-A3AA-8C580407A9AD}">
      <dgm:prSet/>
      <dgm:spPr/>
      <dgm:t>
        <a:bodyPr/>
        <a:lstStyle/>
        <a:p>
          <a:endParaRPr lang="fr-FR"/>
        </a:p>
      </dgm:t>
    </dgm:pt>
    <dgm:pt modelId="{87ECA214-C314-40F0-91E3-BFBF21F7C5BB}" type="sibTrans" cxnId="{6C857775-3C2D-47B5-A3AA-8C580407A9AD}">
      <dgm:prSet/>
      <dgm:spPr/>
      <dgm:t>
        <a:bodyPr/>
        <a:lstStyle/>
        <a:p>
          <a:endParaRPr lang="fr-FR"/>
        </a:p>
      </dgm:t>
    </dgm:pt>
    <dgm:pt modelId="{74A407BB-2693-43A9-A826-82D254331F86}">
      <dgm:prSet phldrT="[Texte]"/>
      <dgm:spPr/>
      <dgm:t>
        <a:bodyPr/>
        <a:lstStyle/>
        <a:p>
          <a:r>
            <a:rPr lang="ar-MA" dirty="0">
              <a:solidFill>
                <a:schemeClr val="tx1"/>
              </a:solidFill>
            </a:rPr>
            <a:t>مواقع التواصل الاجتماعي </a:t>
          </a:r>
          <a:endParaRPr lang="fr-FR" dirty="0">
            <a:solidFill>
              <a:schemeClr val="tx1"/>
            </a:solidFill>
          </a:endParaRPr>
        </a:p>
      </dgm:t>
    </dgm:pt>
    <dgm:pt modelId="{B4B8B7BD-4611-497E-A9D4-C4A6C1A24627}" type="parTrans" cxnId="{9F2F0506-5887-4A78-BBD6-A823F3E737C8}">
      <dgm:prSet/>
      <dgm:spPr/>
      <dgm:t>
        <a:bodyPr/>
        <a:lstStyle/>
        <a:p>
          <a:endParaRPr lang="fr-FR"/>
        </a:p>
      </dgm:t>
    </dgm:pt>
    <dgm:pt modelId="{B1C9256C-CEB8-4F09-A085-4B795FEA1227}" type="sibTrans" cxnId="{9F2F0506-5887-4A78-BBD6-A823F3E737C8}">
      <dgm:prSet/>
      <dgm:spPr/>
      <dgm:t>
        <a:bodyPr/>
        <a:lstStyle/>
        <a:p>
          <a:endParaRPr lang="fr-FR"/>
        </a:p>
      </dgm:t>
    </dgm:pt>
    <dgm:pt modelId="{BA32A7A1-8B02-40E4-9BEF-3C3866AA3434}">
      <dgm:prSet phldrT="[Texte]"/>
      <dgm:spPr/>
      <dgm:t>
        <a:bodyPr/>
        <a:lstStyle/>
        <a:p>
          <a:r>
            <a:rPr lang="fr-FR" dirty="0">
              <a:solidFill>
                <a:schemeClr val="tx1"/>
              </a:solidFill>
            </a:rPr>
            <a:t>email</a:t>
          </a:r>
        </a:p>
      </dgm:t>
    </dgm:pt>
    <dgm:pt modelId="{9C6B1452-9223-4151-95DC-FA7E0BB58427}" type="parTrans" cxnId="{69EADEDD-7117-448E-BA50-073F7045CE26}">
      <dgm:prSet/>
      <dgm:spPr/>
      <dgm:t>
        <a:bodyPr/>
        <a:lstStyle/>
        <a:p>
          <a:endParaRPr lang="fr-FR"/>
        </a:p>
      </dgm:t>
    </dgm:pt>
    <dgm:pt modelId="{CC4B8EDF-C03D-42DC-99EF-DC68651C5AC0}" type="sibTrans" cxnId="{69EADEDD-7117-448E-BA50-073F7045CE26}">
      <dgm:prSet/>
      <dgm:spPr/>
      <dgm:t>
        <a:bodyPr/>
        <a:lstStyle/>
        <a:p>
          <a:endParaRPr lang="fr-FR"/>
        </a:p>
      </dgm:t>
    </dgm:pt>
    <dgm:pt modelId="{A9937ECF-F8F4-445E-8DC7-9CCFE6A64D14}">
      <dgm:prSet phldrT="[Texte]"/>
      <dgm:spPr/>
      <dgm:t>
        <a:bodyPr/>
        <a:lstStyle/>
        <a:p>
          <a:r>
            <a:rPr lang="ar-MA" dirty="0">
              <a:solidFill>
                <a:schemeClr val="tx1"/>
              </a:solidFill>
            </a:rPr>
            <a:t>ملصقات </a:t>
          </a:r>
          <a:endParaRPr lang="fr-FR" dirty="0">
            <a:solidFill>
              <a:schemeClr val="tx1"/>
            </a:solidFill>
          </a:endParaRPr>
        </a:p>
      </dgm:t>
    </dgm:pt>
    <dgm:pt modelId="{B820810F-1FDB-4BCD-BFE7-55A9DE837492}" type="parTrans" cxnId="{DEFF366E-F1CF-441A-A463-37BDD37D382D}">
      <dgm:prSet/>
      <dgm:spPr/>
      <dgm:t>
        <a:bodyPr/>
        <a:lstStyle/>
        <a:p>
          <a:endParaRPr lang="fr-FR"/>
        </a:p>
      </dgm:t>
    </dgm:pt>
    <dgm:pt modelId="{8BE7B802-C791-467E-BF67-BC1DA6EB8435}" type="sibTrans" cxnId="{DEFF366E-F1CF-441A-A463-37BDD37D382D}">
      <dgm:prSet/>
      <dgm:spPr/>
      <dgm:t>
        <a:bodyPr/>
        <a:lstStyle/>
        <a:p>
          <a:endParaRPr lang="fr-FR"/>
        </a:p>
      </dgm:t>
    </dgm:pt>
    <dgm:pt modelId="{234A873E-5859-493D-96A9-4B0DDC49ADDD}">
      <dgm:prSet/>
      <dgm:spPr/>
      <dgm:t>
        <a:bodyPr/>
        <a:lstStyle/>
        <a:p>
          <a:r>
            <a:rPr lang="fr-FR" dirty="0">
              <a:solidFill>
                <a:schemeClr val="tx1"/>
              </a:solidFill>
            </a:rPr>
            <a:t>  </a:t>
          </a:r>
          <a:r>
            <a:rPr lang="ar-MA" dirty="0">
              <a:solidFill>
                <a:schemeClr val="tx1"/>
              </a:solidFill>
            </a:rPr>
            <a:t>رسالة الإخبار</a:t>
          </a:r>
          <a:endParaRPr lang="fr-FR" dirty="0">
            <a:solidFill>
              <a:schemeClr val="tx1"/>
            </a:solidFill>
          </a:endParaRPr>
        </a:p>
      </dgm:t>
    </dgm:pt>
    <dgm:pt modelId="{1905A69A-C436-41AC-B3B2-F174A71EBA10}" type="parTrans" cxnId="{15D5BFED-67B8-4045-83B0-1EC13949DF79}">
      <dgm:prSet/>
      <dgm:spPr/>
      <dgm:t>
        <a:bodyPr/>
        <a:lstStyle/>
        <a:p>
          <a:endParaRPr lang="fr-FR"/>
        </a:p>
      </dgm:t>
    </dgm:pt>
    <dgm:pt modelId="{61CEA15C-33F1-4B5C-9B1A-5AB441ACAA09}" type="sibTrans" cxnId="{15D5BFED-67B8-4045-83B0-1EC13949DF79}">
      <dgm:prSet/>
      <dgm:spPr/>
      <dgm:t>
        <a:bodyPr/>
        <a:lstStyle/>
        <a:p>
          <a:endParaRPr lang="fr-FR"/>
        </a:p>
      </dgm:t>
    </dgm:pt>
    <dgm:pt modelId="{6DC4535E-CE8D-40CF-AE4D-9C91CD7DBA39}">
      <dgm:prSet/>
      <dgm:spPr/>
      <dgm:t>
        <a:bodyPr/>
        <a:lstStyle/>
        <a:p>
          <a:r>
            <a:rPr lang="ar-MA" dirty="0">
              <a:solidFill>
                <a:schemeClr val="tx1"/>
              </a:solidFill>
            </a:rPr>
            <a:t>علاقة مع إعلامين و </a:t>
          </a:r>
          <a:r>
            <a:rPr lang="ar-MA" dirty="0" err="1">
              <a:solidFill>
                <a:schemeClr val="tx1"/>
              </a:solidFill>
            </a:rPr>
            <a:t>مؤترين</a:t>
          </a:r>
          <a:endParaRPr lang="fr-FR" dirty="0">
            <a:solidFill>
              <a:schemeClr val="tx1"/>
            </a:solidFill>
          </a:endParaRPr>
        </a:p>
      </dgm:t>
    </dgm:pt>
    <dgm:pt modelId="{4BA5E8A5-08B2-4737-BEB4-B3676DD054A8}" type="parTrans" cxnId="{EFF78E52-1188-4FAC-960D-BE34E0E62DE9}">
      <dgm:prSet/>
      <dgm:spPr/>
      <dgm:t>
        <a:bodyPr/>
        <a:lstStyle/>
        <a:p>
          <a:endParaRPr lang="fr-FR"/>
        </a:p>
      </dgm:t>
    </dgm:pt>
    <dgm:pt modelId="{F50C00E9-C02E-4955-8E60-CCAF0C59DF20}" type="sibTrans" cxnId="{EFF78E52-1188-4FAC-960D-BE34E0E62DE9}">
      <dgm:prSet/>
      <dgm:spPr/>
      <dgm:t>
        <a:bodyPr/>
        <a:lstStyle/>
        <a:p>
          <a:endParaRPr lang="fr-FR"/>
        </a:p>
      </dgm:t>
    </dgm:pt>
    <dgm:pt modelId="{0DBF0D22-2CE3-4587-B3E2-B09999850E7E}">
      <dgm:prSet phldrT="[Texte]"/>
      <dgm:spPr/>
      <dgm:t>
        <a:bodyPr/>
        <a:lstStyle/>
        <a:p>
          <a:r>
            <a:rPr lang="fr-FR" dirty="0">
              <a:solidFill>
                <a:schemeClr val="tx1"/>
              </a:solidFill>
            </a:rPr>
            <a:t>Lettre d’infos</a:t>
          </a:r>
        </a:p>
      </dgm:t>
    </dgm:pt>
    <dgm:pt modelId="{765721EC-3BC5-41E6-A8C2-53E58517E3E3}" type="sibTrans" cxnId="{3CC5CAED-33F0-45DB-91FE-A93562D5D925}">
      <dgm:prSet/>
      <dgm:spPr/>
      <dgm:t>
        <a:bodyPr/>
        <a:lstStyle/>
        <a:p>
          <a:endParaRPr lang="fr-FR"/>
        </a:p>
      </dgm:t>
    </dgm:pt>
    <dgm:pt modelId="{3A80D08F-8C0A-4EF6-A812-86F640E7C987}" type="parTrans" cxnId="{3CC5CAED-33F0-45DB-91FE-A93562D5D925}">
      <dgm:prSet/>
      <dgm:spPr/>
      <dgm:t>
        <a:bodyPr/>
        <a:lstStyle/>
        <a:p>
          <a:endParaRPr lang="fr-FR"/>
        </a:p>
      </dgm:t>
    </dgm:pt>
    <dgm:pt modelId="{DE6BEA7F-CC67-495E-B970-EF48AD07A100}" type="pres">
      <dgm:prSet presAssocID="{D19B6007-9029-45DE-806E-B32A655A9864}" presName="Name0" presStyleCnt="0">
        <dgm:presLayoutVars>
          <dgm:chPref val="1"/>
          <dgm:dir/>
          <dgm:animOne val="branch"/>
          <dgm:animLvl val="lvl"/>
          <dgm:resizeHandles/>
        </dgm:presLayoutVars>
      </dgm:prSet>
      <dgm:spPr/>
      <dgm:t>
        <a:bodyPr/>
        <a:lstStyle/>
        <a:p>
          <a:endParaRPr lang="fr-FR"/>
        </a:p>
      </dgm:t>
    </dgm:pt>
    <dgm:pt modelId="{8C8A3497-6426-4032-A14F-3F36C302F60B}" type="pres">
      <dgm:prSet presAssocID="{69047C5A-1B11-48A8-9925-9C1E57CA6574}" presName="vertOne" presStyleCnt="0"/>
      <dgm:spPr/>
    </dgm:pt>
    <dgm:pt modelId="{E2E84D50-23D7-44DB-A2B7-E05480640A3F}" type="pres">
      <dgm:prSet presAssocID="{69047C5A-1B11-48A8-9925-9C1E57CA6574}" presName="txOne" presStyleLbl="node0" presStyleIdx="0" presStyleCnt="1">
        <dgm:presLayoutVars>
          <dgm:chPref val="3"/>
        </dgm:presLayoutVars>
      </dgm:prSet>
      <dgm:spPr/>
      <dgm:t>
        <a:bodyPr/>
        <a:lstStyle/>
        <a:p>
          <a:endParaRPr lang="fr-FR"/>
        </a:p>
      </dgm:t>
    </dgm:pt>
    <dgm:pt modelId="{C42FDCA3-4A5F-439F-9A87-ADCA18962CD8}" type="pres">
      <dgm:prSet presAssocID="{69047C5A-1B11-48A8-9925-9C1E57CA6574}" presName="parTransOne" presStyleCnt="0"/>
      <dgm:spPr/>
    </dgm:pt>
    <dgm:pt modelId="{D6925C0E-5B3A-4614-B5E1-BE087B8B9B93}" type="pres">
      <dgm:prSet presAssocID="{69047C5A-1B11-48A8-9925-9C1E57CA6574}" presName="horzOne" presStyleCnt="0"/>
      <dgm:spPr/>
    </dgm:pt>
    <dgm:pt modelId="{58660E8D-0F37-47EF-AFF4-D4DBE48E1A9B}" type="pres">
      <dgm:prSet presAssocID="{74A407BB-2693-43A9-A826-82D254331F86}" presName="vertTwo" presStyleCnt="0"/>
      <dgm:spPr/>
    </dgm:pt>
    <dgm:pt modelId="{1A50AACE-5C10-4452-84BE-400277EA6EA2}" type="pres">
      <dgm:prSet presAssocID="{74A407BB-2693-43A9-A826-82D254331F86}" presName="txTwo" presStyleLbl="node2" presStyleIdx="0" presStyleCnt="3">
        <dgm:presLayoutVars>
          <dgm:chPref val="3"/>
        </dgm:presLayoutVars>
      </dgm:prSet>
      <dgm:spPr/>
      <dgm:t>
        <a:bodyPr/>
        <a:lstStyle/>
        <a:p>
          <a:endParaRPr lang="fr-FR"/>
        </a:p>
      </dgm:t>
    </dgm:pt>
    <dgm:pt modelId="{A7388FB7-C84B-4582-8E8A-4A454E7CD286}" type="pres">
      <dgm:prSet presAssocID="{74A407BB-2693-43A9-A826-82D254331F86}" presName="parTransTwo" presStyleCnt="0"/>
      <dgm:spPr/>
    </dgm:pt>
    <dgm:pt modelId="{C4948EAC-ECC2-4B52-AA13-E43A75C3AE92}" type="pres">
      <dgm:prSet presAssocID="{74A407BB-2693-43A9-A826-82D254331F86}" presName="horzTwo" presStyleCnt="0"/>
      <dgm:spPr/>
    </dgm:pt>
    <dgm:pt modelId="{96124879-DECD-4960-A46F-0D37AD10E9B8}" type="pres">
      <dgm:prSet presAssocID="{BA32A7A1-8B02-40E4-9BEF-3C3866AA3434}" presName="vertThree" presStyleCnt="0"/>
      <dgm:spPr/>
    </dgm:pt>
    <dgm:pt modelId="{79134B27-59E6-4C01-8C63-BF45200D99AA}" type="pres">
      <dgm:prSet presAssocID="{BA32A7A1-8B02-40E4-9BEF-3C3866AA3434}" presName="txThree" presStyleLbl="node3" presStyleIdx="0" presStyleCnt="3">
        <dgm:presLayoutVars>
          <dgm:chPref val="3"/>
        </dgm:presLayoutVars>
      </dgm:prSet>
      <dgm:spPr/>
      <dgm:t>
        <a:bodyPr/>
        <a:lstStyle/>
        <a:p>
          <a:endParaRPr lang="fr-FR"/>
        </a:p>
      </dgm:t>
    </dgm:pt>
    <dgm:pt modelId="{0636E01B-AA2F-4B1F-9C29-938BC0620679}" type="pres">
      <dgm:prSet presAssocID="{BA32A7A1-8B02-40E4-9BEF-3C3866AA3434}" presName="horzThree" presStyleCnt="0"/>
      <dgm:spPr/>
    </dgm:pt>
    <dgm:pt modelId="{8EAB8560-553A-427F-A0EF-1E4DC3E141C9}" type="pres">
      <dgm:prSet presAssocID="{B1C9256C-CEB8-4F09-A085-4B795FEA1227}" presName="sibSpaceTwo" presStyleCnt="0"/>
      <dgm:spPr/>
    </dgm:pt>
    <dgm:pt modelId="{432825CE-D5C3-43DE-A9A3-9991E994C763}" type="pres">
      <dgm:prSet presAssocID="{A9937ECF-F8F4-445E-8DC7-9CCFE6A64D14}" presName="vertTwo" presStyleCnt="0"/>
      <dgm:spPr/>
    </dgm:pt>
    <dgm:pt modelId="{49DCC7B5-8004-4B2A-8ED3-F2EB73881023}" type="pres">
      <dgm:prSet presAssocID="{A9937ECF-F8F4-445E-8DC7-9CCFE6A64D14}" presName="txTwo" presStyleLbl="node2" presStyleIdx="1" presStyleCnt="3">
        <dgm:presLayoutVars>
          <dgm:chPref val="3"/>
        </dgm:presLayoutVars>
      </dgm:prSet>
      <dgm:spPr/>
      <dgm:t>
        <a:bodyPr/>
        <a:lstStyle/>
        <a:p>
          <a:endParaRPr lang="fr-FR"/>
        </a:p>
      </dgm:t>
    </dgm:pt>
    <dgm:pt modelId="{08263446-BA71-4895-85C7-9402AC41193E}" type="pres">
      <dgm:prSet presAssocID="{A9937ECF-F8F4-445E-8DC7-9CCFE6A64D14}" presName="parTransTwo" presStyleCnt="0"/>
      <dgm:spPr/>
    </dgm:pt>
    <dgm:pt modelId="{EE18F75D-A445-4A44-BC29-7D9AC59ED01D}" type="pres">
      <dgm:prSet presAssocID="{A9937ECF-F8F4-445E-8DC7-9CCFE6A64D14}" presName="horzTwo" presStyleCnt="0"/>
      <dgm:spPr/>
    </dgm:pt>
    <dgm:pt modelId="{F9E1DBCD-482D-41E8-B209-6B4C16C77BA5}" type="pres">
      <dgm:prSet presAssocID="{0DBF0D22-2CE3-4587-B3E2-B09999850E7E}" presName="vertThree" presStyleCnt="0"/>
      <dgm:spPr/>
    </dgm:pt>
    <dgm:pt modelId="{D41445C0-AB7C-4DC2-92C7-78578A5B6135}" type="pres">
      <dgm:prSet presAssocID="{0DBF0D22-2CE3-4587-B3E2-B09999850E7E}" presName="txThree" presStyleLbl="node3" presStyleIdx="1" presStyleCnt="3">
        <dgm:presLayoutVars>
          <dgm:chPref val="3"/>
        </dgm:presLayoutVars>
      </dgm:prSet>
      <dgm:spPr/>
      <dgm:t>
        <a:bodyPr/>
        <a:lstStyle/>
        <a:p>
          <a:endParaRPr lang="fr-FR"/>
        </a:p>
      </dgm:t>
    </dgm:pt>
    <dgm:pt modelId="{3E55562C-3EC1-4C31-A4DA-3BDE2E0B3752}" type="pres">
      <dgm:prSet presAssocID="{0DBF0D22-2CE3-4587-B3E2-B09999850E7E}" presName="horzThree" presStyleCnt="0"/>
      <dgm:spPr/>
    </dgm:pt>
    <dgm:pt modelId="{B58E4F36-E9DD-4325-9CD9-E8E9EAF5C678}" type="pres">
      <dgm:prSet presAssocID="{8BE7B802-C791-467E-BF67-BC1DA6EB8435}" presName="sibSpaceTwo" presStyleCnt="0"/>
      <dgm:spPr/>
    </dgm:pt>
    <dgm:pt modelId="{5BABB941-D54D-4D1E-9C4F-820BF79A9B36}" type="pres">
      <dgm:prSet presAssocID="{234A873E-5859-493D-96A9-4B0DDC49ADDD}" presName="vertTwo" presStyleCnt="0"/>
      <dgm:spPr/>
    </dgm:pt>
    <dgm:pt modelId="{76096659-A1B4-4641-B100-FD1BFF7FFB4F}" type="pres">
      <dgm:prSet presAssocID="{234A873E-5859-493D-96A9-4B0DDC49ADDD}" presName="txTwo" presStyleLbl="node2" presStyleIdx="2" presStyleCnt="3">
        <dgm:presLayoutVars>
          <dgm:chPref val="3"/>
        </dgm:presLayoutVars>
      </dgm:prSet>
      <dgm:spPr/>
      <dgm:t>
        <a:bodyPr/>
        <a:lstStyle/>
        <a:p>
          <a:endParaRPr lang="fr-FR"/>
        </a:p>
      </dgm:t>
    </dgm:pt>
    <dgm:pt modelId="{ED58C9FF-48FE-47AC-894F-D74F2B0D56F2}" type="pres">
      <dgm:prSet presAssocID="{234A873E-5859-493D-96A9-4B0DDC49ADDD}" presName="parTransTwo" presStyleCnt="0"/>
      <dgm:spPr/>
    </dgm:pt>
    <dgm:pt modelId="{2CB8FCFB-6033-4F60-A682-86BA0F175EC2}" type="pres">
      <dgm:prSet presAssocID="{234A873E-5859-493D-96A9-4B0DDC49ADDD}" presName="horzTwo" presStyleCnt="0"/>
      <dgm:spPr/>
    </dgm:pt>
    <dgm:pt modelId="{08FF7395-26A1-49C2-961C-206BEE10D648}" type="pres">
      <dgm:prSet presAssocID="{6DC4535E-CE8D-40CF-AE4D-9C91CD7DBA39}" presName="vertThree" presStyleCnt="0"/>
      <dgm:spPr/>
    </dgm:pt>
    <dgm:pt modelId="{89797089-081D-4D81-B723-B7B7B4AEBA9B}" type="pres">
      <dgm:prSet presAssocID="{6DC4535E-CE8D-40CF-AE4D-9C91CD7DBA39}" presName="txThree" presStyleLbl="node3" presStyleIdx="2" presStyleCnt="3">
        <dgm:presLayoutVars>
          <dgm:chPref val="3"/>
        </dgm:presLayoutVars>
      </dgm:prSet>
      <dgm:spPr/>
      <dgm:t>
        <a:bodyPr/>
        <a:lstStyle/>
        <a:p>
          <a:endParaRPr lang="fr-FR"/>
        </a:p>
      </dgm:t>
    </dgm:pt>
    <dgm:pt modelId="{BC964C8B-7F8A-456F-A73E-E13FAA292BFB}" type="pres">
      <dgm:prSet presAssocID="{6DC4535E-CE8D-40CF-AE4D-9C91CD7DBA39}" presName="horzThree" presStyleCnt="0"/>
      <dgm:spPr/>
    </dgm:pt>
  </dgm:ptLst>
  <dgm:cxnLst>
    <dgm:cxn modelId="{3CC5CAED-33F0-45DB-91FE-A93562D5D925}" srcId="{A9937ECF-F8F4-445E-8DC7-9CCFE6A64D14}" destId="{0DBF0D22-2CE3-4587-B3E2-B09999850E7E}" srcOrd="0" destOrd="0" parTransId="{3A80D08F-8C0A-4EF6-A812-86F640E7C987}" sibTransId="{765721EC-3BC5-41E6-A8C2-53E58517E3E3}"/>
    <dgm:cxn modelId="{239C6D85-2226-45C5-ABC0-ABDC0046EC0E}" type="presOf" srcId="{BA32A7A1-8B02-40E4-9BEF-3C3866AA3434}" destId="{79134B27-59E6-4C01-8C63-BF45200D99AA}" srcOrd="0" destOrd="0" presId="urn:microsoft.com/office/officeart/2005/8/layout/hierarchy4"/>
    <dgm:cxn modelId="{15D5BFED-67B8-4045-83B0-1EC13949DF79}" srcId="{69047C5A-1B11-48A8-9925-9C1E57CA6574}" destId="{234A873E-5859-493D-96A9-4B0DDC49ADDD}" srcOrd="2" destOrd="0" parTransId="{1905A69A-C436-41AC-B3B2-F174A71EBA10}" sibTransId="{61CEA15C-33F1-4B5C-9B1A-5AB441ACAA09}"/>
    <dgm:cxn modelId="{69EADEDD-7117-448E-BA50-073F7045CE26}" srcId="{74A407BB-2693-43A9-A826-82D254331F86}" destId="{BA32A7A1-8B02-40E4-9BEF-3C3866AA3434}" srcOrd="0" destOrd="0" parTransId="{9C6B1452-9223-4151-95DC-FA7E0BB58427}" sibTransId="{CC4B8EDF-C03D-42DC-99EF-DC68651C5AC0}"/>
    <dgm:cxn modelId="{EC87621E-3B1D-4879-B36F-704851E357F7}" type="presOf" srcId="{D19B6007-9029-45DE-806E-B32A655A9864}" destId="{DE6BEA7F-CC67-495E-B970-EF48AD07A100}" srcOrd="0" destOrd="0" presId="urn:microsoft.com/office/officeart/2005/8/layout/hierarchy4"/>
    <dgm:cxn modelId="{045049F8-5ACB-484B-8ED2-35BC54B73834}" type="presOf" srcId="{69047C5A-1B11-48A8-9925-9C1E57CA6574}" destId="{E2E84D50-23D7-44DB-A2B7-E05480640A3F}" srcOrd="0" destOrd="0" presId="urn:microsoft.com/office/officeart/2005/8/layout/hierarchy4"/>
    <dgm:cxn modelId="{4FDC936A-E4BE-4D0D-94BE-99613C4BB030}" type="presOf" srcId="{6DC4535E-CE8D-40CF-AE4D-9C91CD7DBA39}" destId="{89797089-081D-4D81-B723-B7B7B4AEBA9B}" srcOrd="0" destOrd="0" presId="urn:microsoft.com/office/officeart/2005/8/layout/hierarchy4"/>
    <dgm:cxn modelId="{DEFF366E-F1CF-441A-A463-37BDD37D382D}" srcId="{69047C5A-1B11-48A8-9925-9C1E57CA6574}" destId="{A9937ECF-F8F4-445E-8DC7-9CCFE6A64D14}" srcOrd="1" destOrd="0" parTransId="{B820810F-1FDB-4BCD-BFE7-55A9DE837492}" sibTransId="{8BE7B802-C791-467E-BF67-BC1DA6EB8435}"/>
    <dgm:cxn modelId="{6C857775-3C2D-47B5-A3AA-8C580407A9AD}" srcId="{D19B6007-9029-45DE-806E-B32A655A9864}" destId="{69047C5A-1B11-48A8-9925-9C1E57CA6574}" srcOrd="0" destOrd="0" parTransId="{5D03047C-85BB-470F-9D93-AA69C2E02BFD}" sibTransId="{87ECA214-C314-40F0-91E3-BFBF21F7C5BB}"/>
    <dgm:cxn modelId="{FC5B4978-E158-4A6F-BB75-78318718FCB0}" type="presOf" srcId="{234A873E-5859-493D-96A9-4B0DDC49ADDD}" destId="{76096659-A1B4-4641-B100-FD1BFF7FFB4F}" srcOrd="0" destOrd="0" presId="urn:microsoft.com/office/officeart/2005/8/layout/hierarchy4"/>
    <dgm:cxn modelId="{BCBEB8C1-6445-4441-BBF9-221784998991}" type="presOf" srcId="{0DBF0D22-2CE3-4587-B3E2-B09999850E7E}" destId="{D41445C0-AB7C-4DC2-92C7-78578A5B6135}" srcOrd="0" destOrd="0" presId="urn:microsoft.com/office/officeart/2005/8/layout/hierarchy4"/>
    <dgm:cxn modelId="{EFF78E52-1188-4FAC-960D-BE34E0E62DE9}" srcId="{234A873E-5859-493D-96A9-4B0DDC49ADDD}" destId="{6DC4535E-CE8D-40CF-AE4D-9C91CD7DBA39}" srcOrd="0" destOrd="0" parTransId="{4BA5E8A5-08B2-4737-BEB4-B3676DD054A8}" sibTransId="{F50C00E9-C02E-4955-8E60-CCAF0C59DF20}"/>
    <dgm:cxn modelId="{A6AFBD64-108D-4F65-A75F-634A3E967D07}" type="presOf" srcId="{74A407BB-2693-43A9-A826-82D254331F86}" destId="{1A50AACE-5C10-4452-84BE-400277EA6EA2}" srcOrd="0" destOrd="0" presId="urn:microsoft.com/office/officeart/2005/8/layout/hierarchy4"/>
    <dgm:cxn modelId="{488DB68A-957C-4DBC-8920-42CA99B9719F}" type="presOf" srcId="{A9937ECF-F8F4-445E-8DC7-9CCFE6A64D14}" destId="{49DCC7B5-8004-4B2A-8ED3-F2EB73881023}" srcOrd="0" destOrd="0" presId="urn:microsoft.com/office/officeart/2005/8/layout/hierarchy4"/>
    <dgm:cxn modelId="{9F2F0506-5887-4A78-BBD6-A823F3E737C8}" srcId="{69047C5A-1B11-48A8-9925-9C1E57CA6574}" destId="{74A407BB-2693-43A9-A826-82D254331F86}" srcOrd="0" destOrd="0" parTransId="{B4B8B7BD-4611-497E-A9D4-C4A6C1A24627}" sibTransId="{B1C9256C-CEB8-4F09-A085-4B795FEA1227}"/>
    <dgm:cxn modelId="{23431F38-2DEB-4BAB-99F7-C3D82DEBFF05}" type="presParOf" srcId="{DE6BEA7F-CC67-495E-B970-EF48AD07A100}" destId="{8C8A3497-6426-4032-A14F-3F36C302F60B}" srcOrd="0" destOrd="0" presId="urn:microsoft.com/office/officeart/2005/8/layout/hierarchy4"/>
    <dgm:cxn modelId="{72439C16-6379-4F97-94CC-80D900CE9A2F}" type="presParOf" srcId="{8C8A3497-6426-4032-A14F-3F36C302F60B}" destId="{E2E84D50-23D7-44DB-A2B7-E05480640A3F}" srcOrd="0" destOrd="0" presId="urn:microsoft.com/office/officeart/2005/8/layout/hierarchy4"/>
    <dgm:cxn modelId="{DC838270-5CE4-4FE2-A371-FC4751D18CB0}" type="presParOf" srcId="{8C8A3497-6426-4032-A14F-3F36C302F60B}" destId="{C42FDCA3-4A5F-439F-9A87-ADCA18962CD8}" srcOrd="1" destOrd="0" presId="urn:microsoft.com/office/officeart/2005/8/layout/hierarchy4"/>
    <dgm:cxn modelId="{209ED4FC-3CE8-4245-91BA-19A109D85C41}" type="presParOf" srcId="{8C8A3497-6426-4032-A14F-3F36C302F60B}" destId="{D6925C0E-5B3A-4614-B5E1-BE087B8B9B93}" srcOrd="2" destOrd="0" presId="urn:microsoft.com/office/officeart/2005/8/layout/hierarchy4"/>
    <dgm:cxn modelId="{D586819C-0D71-4F34-9CFD-9FB3753E18DC}" type="presParOf" srcId="{D6925C0E-5B3A-4614-B5E1-BE087B8B9B93}" destId="{58660E8D-0F37-47EF-AFF4-D4DBE48E1A9B}" srcOrd="0" destOrd="0" presId="urn:microsoft.com/office/officeart/2005/8/layout/hierarchy4"/>
    <dgm:cxn modelId="{1E17AA6B-4940-4D39-BF60-CD541293030F}" type="presParOf" srcId="{58660E8D-0F37-47EF-AFF4-D4DBE48E1A9B}" destId="{1A50AACE-5C10-4452-84BE-400277EA6EA2}" srcOrd="0" destOrd="0" presId="urn:microsoft.com/office/officeart/2005/8/layout/hierarchy4"/>
    <dgm:cxn modelId="{75FD84E0-510A-475B-98DE-6C728DE7226E}" type="presParOf" srcId="{58660E8D-0F37-47EF-AFF4-D4DBE48E1A9B}" destId="{A7388FB7-C84B-4582-8E8A-4A454E7CD286}" srcOrd="1" destOrd="0" presId="urn:microsoft.com/office/officeart/2005/8/layout/hierarchy4"/>
    <dgm:cxn modelId="{D7B18546-35EF-4DEA-A41F-1A6964BA9945}" type="presParOf" srcId="{58660E8D-0F37-47EF-AFF4-D4DBE48E1A9B}" destId="{C4948EAC-ECC2-4B52-AA13-E43A75C3AE92}" srcOrd="2" destOrd="0" presId="urn:microsoft.com/office/officeart/2005/8/layout/hierarchy4"/>
    <dgm:cxn modelId="{4F8D741C-D55A-4576-8EB2-5DF5DB3FFDCB}" type="presParOf" srcId="{C4948EAC-ECC2-4B52-AA13-E43A75C3AE92}" destId="{96124879-DECD-4960-A46F-0D37AD10E9B8}" srcOrd="0" destOrd="0" presId="urn:microsoft.com/office/officeart/2005/8/layout/hierarchy4"/>
    <dgm:cxn modelId="{7A3589A6-D39F-4CDF-9485-67495AAC7CBC}" type="presParOf" srcId="{96124879-DECD-4960-A46F-0D37AD10E9B8}" destId="{79134B27-59E6-4C01-8C63-BF45200D99AA}" srcOrd="0" destOrd="0" presId="urn:microsoft.com/office/officeart/2005/8/layout/hierarchy4"/>
    <dgm:cxn modelId="{D23A1414-B8EB-47EB-910E-E2D5313E854B}" type="presParOf" srcId="{96124879-DECD-4960-A46F-0D37AD10E9B8}" destId="{0636E01B-AA2F-4B1F-9C29-938BC0620679}" srcOrd="1" destOrd="0" presId="urn:microsoft.com/office/officeart/2005/8/layout/hierarchy4"/>
    <dgm:cxn modelId="{2624A469-E1D0-431C-9E4C-645354A7A9D0}" type="presParOf" srcId="{D6925C0E-5B3A-4614-B5E1-BE087B8B9B93}" destId="{8EAB8560-553A-427F-A0EF-1E4DC3E141C9}" srcOrd="1" destOrd="0" presId="urn:microsoft.com/office/officeart/2005/8/layout/hierarchy4"/>
    <dgm:cxn modelId="{DE5AAAB7-9AE1-46B8-9717-95361C6E5D16}" type="presParOf" srcId="{D6925C0E-5B3A-4614-B5E1-BE087B8B9B93}" destId="{432825CE-D5C3-43DE-A9A3-9991E994C763}" srcOrd="2" destOrd="0" presId="urn:microsoft.com/office/officeart/2005/8/layout/hierarchy4"/>
    <dgm:cxn modelId="{E501312E-3785-4890-AEDA-8CFB855F5946}" type="presParOf" srcId="{432825CE-D5C3-43DE-A9A3-9991E994C763}" destId="{49DCC7B5-8004-4B2A-8ED3-F2EB73881023}" srcOrd="0" destOrd="0" presId="urn:microsoft.com/office/officeart/2005/8/layout/hierarchy4"/>
    <dgm:cxn modelId="{7AD9E5E3-1021-4A88-89CF-62C7C6579BC6}" type="presParOf" srcId="{432825CE-D5C3-43DE-A9A3-9991E994C763}" destId="{08263446-BA71-4895-85C7-9402AC41193E}" srcOrd="1" destOrd="0" presId="urn:microsoft.com/office/officeart/2005/8/layout/hierarchy4"/>
    <dgm:cxn modelId="{E078529B-0375-4FF8-B59C-A5988B53AE2B}" type="presParOf" srcId="{432825CE-D5C3-43DE-A9A3-9991E994C763}" destId="{EE18F75D-A445-4A44-BC29-7D9AC59ED01D}" srcOrd="2" destOrd="0" presId="urn:microsoft.com/office/officeart/2005/8/layout/hierarchy4"/>
    <dgm:cxn modelId="{08467597-243F-4476-8721-D7FFC5B8676C}" type="presParOf" srcId="{EE18F75D-A445-4A44-BC29-7D9AC59ED01D}" destId="{F9E1DBCD-482D-41E8-B209-6B4C16C77BA5}" srcOrd="0" destOrd="0" presId="urn:microsoft.com/office/officeart/2005/8/layout/hierarchy4"/>
    <dgm:cxn modelId="{5F0364B5-FB69-4A1D-82C5-53C9E9FDBD49}" type="presParOf" srcId="{F9E1DBCD-482D-41E8-B209-6B4C16C77BA5}" destId="{D41445C0-AB7C-4DC2-92C7-78578A5B6135}" srcOrd="0" destOrd="0" presId="urn:microsoft.com/office/officeart/2005/8/layout/hierarchy4"/>
    <dgm:cxn modelId="{585EF98E-B75B-4DA0-B4AE-884ED94145A8}" type="presParOf" srcId="{F9E1DBCD-482D-41E8-B209-6B4C16C77BA5}" destId="{3E55562C-3EC1-4C31-A4DA-3BDE2E0B3752}" srcOrd="1" destOrd="0" presId="urn:microsoft.com/office/officeart/2005/8/layout/hierarchy4"/>
    <dgm:cxn modelId="{66BAC899-408B-4BA2-8352-EED54F9994B3}" type="presParOf" srcId="{D6925C0E-5B3A-4614-B5E1-BE087B8B9B93}" destId="{B58E4F36-E9DD-4325-9CD9-E8E9EAF5C678}" srcOrd="3" destOrd="0" presId="urn:microsoft.com/office/officeart/2005/8/layout/hierarchy4"/>
    <dgm:cxn modelId="{E79435C3-0FBC-41CD-B4E8-4EC12B6803C0}" type="presParOf" srcId="{D6925C0E-5B3A-4614-B5E1-BE087B8B9B93}" destId="{5BABB941-D54D-4D1E-9C4F-820BF79A9B36}" srcOrd="4" destOrd="0" presId="urn:microsoft.com/office/officeart/2005/8/layout/hierarchy4"/>
    <dgm:cxn modelId="{F14C2CF2-E671-4ADF-8D5C-BB8389688A48}" type="presParOf" srcId="{5BABB941-D54D-4D1E-9C4F-820BF79A9B36}" destId="{76096659-A1B4-4641-B100-FD1BFF7FFB4F}" srcOrd="0" destOrd="0" presId="urn:microsoft.com/office/officeart/2005/8/layout/hierarchy4"/>
    <dgm:cxn modelId="{2E852E08-8511-4C10-B4D2-1C7D1FE2520A}" type="presParOf" srcId="{5BABB941-D54D-4D1E-9C4F-820BF79A9B36}" destId="{ED58C9FF-48FE-47AC-894F-D74F2B0D56F2}" srcOrd="1" destOrd="0" presId="urn:microsoft.com/office/officeart/2005/8/layout/hierarchy4"/>
    <dgm:cxn modelId="{14B349FF-DBD7-4955-BD8B-535B845FDCAF}" type="presParOf" srcId="{5BABB941-D54D-4D1E-9C4F-820BF79A9B36}" destId="{2CB8FCFB-6033-4F60-A682-86BA0F175EC2}" srcOrd="2" destOrd="0" presId="urn:microsoft.com/office/officeart/2005/8/layout/hierarchy4"/>
    <dgm:cxn modelId="{2271341B-EE40-492D-9A85-FAB111B0BB03}" type="presParOf" srcId="{2CB8FCFB-6033-4F60-A682-86BA0F175EC2}" destId="{08FF7395-26A1-49C2-961C-206BEE10D648}" srcOrd="0" destOrd="0" presId="urn:microsoft.com/office/officeart/2005/8/layout/hierarchy4"/>
    <dgm:cxn modelId="{1812698A-30CD-47CE-9371-5CB40E0D6CA5}" type="presParOf" srcId="{08FF7395-26A1-49C2-961C-206BEE10D648}" destId="{89797089-081D-4D81-B723-B7B7B4AEBA9B}" srcOrd="0" destOrd="0" presId="urn:microsoft.com/office/officeart/2005/8/layout/hierarchy4"/>
    <dgm:cxn modelId="{E651777F-5B15-46ED-866F-51E3C439A50D}" type="presParOf" srcId="{08FF7395-26A1-49C2-961C-206BEE10D648}" destId="{BC964C8B-7F8A-456F-A73E-E13FAA292BFB}"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1032C6-C022-427D-824D-E226EAF93262}">
      <dsp:nvSpPr>
        <dsp:cNvPr id="0" name=""/>
        <dsp:cNvSpPr/>
      </dsp:nvSpPr>
      <dsp:spPr>
        <a:xfrm rot="16200000">
          <a:off x="-576557" y="576557"/>
          <a:ext cx="3881437" cy="2728321"/>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0" rIns="212018" bIns="0" numCol="1" spcCol="1270" anchor="t" anchorCtr="0">
          <a:noAutofit/>
        </a:bodyPr>
        <a:lstStyle/>
        <a:p>
          <a:pPr lvl="0" algn="r" defTabSz="1466850" rtl="1">
            <a:lnSpc>
              <a:spcPct val="90000"/>
            </a:lnSpc>
            <a:spcBef>
              <a:spcPct val="0"/>
            </a:spcBef>
            <a:spcAft>
              <a:spcPct val="35000"/>
            </a:spcAft>
          </a:pPr>
          <a:r>
            <a:rPr lang="ar-MA" sz="3300" kern="1200" dirty="0">
              <a:solidFill>
                <a:schemeClr val="tx1"/>
              </a:solidFill>
            </a:rPr>
            <a:t>المناصرون</a:t>
          </a:r>
          <a:endParaRPr lang="fr-FR" sz="3300" kern="1200" dirty="0">
            <a:solidFill>
              <a:schemeClr val="tx1"/>
            </a:solidFill>
          </a:endParaRPr>
        </a:p>
        <a:p>
          <a:pPr marL="228600" lvl="1" indent="-228600" algn="r" defTabSz="1155700" rtl="1">
            <a:lnSpc>
              <a:spcPct val="90000"/>
            </a:lnSpc>
            <a:spcBef>
              <a:spcPct val="0"/>
            </a:spcBef>
            <a:spcAft>
              <a:spcPct val="15000"/>
            </a:spcAft>
            <a:buChar char="••"/>
          </a:pPr>
          <a:r>
            <a:rPr lang="ar-MA" sz="2600" kern="1200" dirty="0">
              <a:solidFill>
                <a:schemeClr val="tx1"/>
              </a:solidFill>
            </a:rPr>
            <a:t>الاساسيون </a:t>
          </a:r>
          <a:endParaRPr lang="fr-FR" sz="2600" kern="1200" dirty="0">
            <a:solidFill>
              <a:schemeClr val="tx1"/>
            </a:solidFill>
          </a:endParaRPr>
        </a:p>
        <a:p>
          <a:pPr marL="228600" lvl="1" indent="-228600" algn="r" defTabSz="1155700" rtl="1">
            <a:lnSpc>
              <a:spcPct val="90000"/>
            </a:lnSpc>
            <a:spcBef>
              <a:spcPct val="0"/>
            </a:spcBef>
            <a:spcAft>
              <a:spcPct val="15000"/>
            </a:spcAft>
            <a:buChar char="••"/>
          </a:pPr>
          <a:r>
            <a:rPr lang="ar-MA" sz="2600" kern="1200" dirty="0">
              <a:solidFill>
                <a:schemeClr val="tx1"/>
              </a:solidFill>
            </a:rPr>
            <a:t>التابعون</a:t>
          </a:r>
          <a:endParaRPr lang="fr-FR" sz="2600" kern="1200" dirty="0">
            <a:solidFill>
              <a:schemeClr val="tx1"/>
            </a:solidFill>
          </a:endParaRPr>
        </a:p>
        <a:p>
          <a:pPr marL="228600" lvl="1" indent="-228600" algn="r" defTabSz="1155700" rtl="1">
            <a:lnSpc>
              <a:spcPct val="90000"/>
            </a:lnSpc>
            <a:spcBef>
              <a:spcPct val="0"/>
            </a:spcBef>
            <a:spcAft>
              <a:spcPct val="15000"/>
            </a:spcAft>
            <a:buChar char="••"/>
          </a:pPr>
          <a:r>
            <a:rPr lang="ar-MA" sz="2600" kern="1200" dirty="0">
              <a:solidFill>
                <a:schemeClr val="tx1"/>
              </a:solidFill>
            </a:rPr>
            <a:t>المترددون</a:t>
          </a:r>
          <a:endParaRPr lang="fr-FR" sz="2600" kern="1200" dirty="0">
            <a:solidFill>
              <a:schemeClr val="tx1"/>
            </a:solidFill>
          </a:endParaRPr>
        </a:p>
      </dsp:txBody>
      <dsp:txXfrm rot="5400000">
        <a:off x="1" y="776286"/>
        <a:ext cx="2728321" cy="2328863"/>
      </dsp:txXfrm>
    </dsp:sp>
    <dsp:sp modelId="{63F5B600-4577-4EF4-ACE6-AE2A91C4C224}">
      <dsp:nvSpPr>
        <dsp:cNvPr id="0" name=""/>
        <dsp:cNvSpPr/>
      </dsp:nvSpPr>
      <dsp:spPr>
        <a:xfrm rot="16200000">
          <a:off x="2357437" y="576557"/>
          <a:ext cx="3881437" cy="2728321"/>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0" rIns="212018" bIns="0" numCol="1" spcCol="1270" anchor="t" anchorCtr="0">
          <a:noAutofit/>
        </a:bodyPr>
        <a:lstStyle/>
        <a:p>
          <a:pPr lvl="0" algn="r" defTabSz="1466850" rtl="1">
            <a:lnSpc>
              <a:spcPct val="90000"/>
            </a:lnSpc>
            <a:spcBef>
              <a:spcPct val="0"/>
            </a:spcBef>
            <a:spcAft>
              <a:spcPct val="35000"/>
            </a:spcAft>
          </a:pPr>
          <a:r>
            <a:rPr lang="ar-MA" sz="3300" kern="1200" dirty="0">
              <a:solidFill>
                <a:schemeClr val="tx1"/>
              </a:solidFill>
            </a:rPr>
            <a:t>المستهدفون</a:t>
          </a:r>
          <a:endParaRPr lang="fr-FR" sz="3300" kern="1200" dirty="0">
            <a:solidFill>
              <a:schemeClr val="tx1"/>
            </a:solidFill>
          </a:endParaRPr>
        </a:p>
        <a:p>
          <a:pPr marL="228600" lvl="1" indent="-228600" algn="r" defTabSz="1155700" rtl="1">
            <a:lnSpc>
              <a:spcPct val="90000"/>
            </a:lnSpc>
            <a:spcBef>
              <a:spcPct val="0"/>
            </a:spcBef>
            <a:spcAft>
              <a:spcPct val="15000"/>
            </a:spcAft>
            <a:buChar char="••"/>
          </a:pPr>
          <a:r>
            <a:rPr lang="ar-MA" sz="2600" kern="1200" dirty="0">
              <a:solidFill>
                <a:schemeClr val="tx1"/>
              </a:solidFill>
            </a:rPr>
            <a:t>الاساسيون </a:t>
          </a:r>
          <a:endParaRPr lang="fr-FR" sz="2600" kern="1200" dirty="0">
            <a:solidFill>
              <a:schemeClr val="tx1"/>
            </a:solidFill>
          </a:endParaRPr>
        </a:p>
        <a:p>
          <a:pPr marL="228600" lvl="1" indent="-228600" algn="r" defTabSz="1155700" rtl="1">
            <a:lnSpc>
              <a:spcPct val="90000"/>
            </a:lnSpc>
            <a:spcBef>
              <a:spcPct val="0"/>
            </a:spcBef>
            <a:spcAft>
              <a:spcPct val="15000"/>
            </a:spcAft>
            <a:buChar char="••"/>
          </a:pPr>
          <a:r>
            <a:rPr lang="ar-MA" sz="2600" kern="1200" dirty="0">
              <a:solidFill>
                <a:schemeClr val="tx1"/>
              </a:solidFill>
            </a:rPr>
            <a:t>التابعون</a:t>
          </a:r>
          <a:endParaRPr lang="fr-FR" sz="2600" kern="1200" dirty="0">
            <a:solidFill>
              <a:schemeClr val="tx1"/>
            </a:solidFill>
          </a:endParaRPr>
        </a:p>
        <a:p>
          <a:pPr marL="228600" lvl="1" indent="-228600" algn="r" defTabSz="1155700" rtl="1">
            <a:lnSpc>
              <a:spcPct val="90000"/>
            </a:lnSpc>
            <a:spcBef>
              <a:spcPct val="0"/>
            </a:spcBef>
            <a:spcAft>
              <a:spcPct val="15000"/>
            </a:spcAft>
            <a:buChar char="••"/>
          </a:pPr>
          <a:r>
            <a:rPr lang="ar-MA" sz="2600" kern="1200" dirty="0">
              <a:solidFill>
                <a:schemeClr val="tx1"/>
              </a:solidFill>
            </a:rPr>
            <a:t>المترددون</a:t>
          </a:r>
          <a:endParaRPr lang="fr-FR" sz="2600" kern="1200" dirty="0">
            <a:solidFill>
              <a:schemeClr val="tx1"/>
            </a:solidFill>
          </a:endParaRPr>
        </a:p>
      </dsp:txBody>
      <dsp:txXfrm rot="5400000">
        <a:off x="2933995" y="776286"/>
        <a:ext cx="2728321" cy="2328863"/>
      </dsp:txXfrm>
    </dsp:sp>
    <dsp:sp modelId="{F6D305A7-94AB-41A4-8BDA-04F5C0621201}">
      <dsp:nvSpPr>
        <dsp:cNvPr id="0" name=""/>
        <dsp:cNvSpPr/>
      </dsp:nvSpPr>
      <dsp:spPr>
        <a:xfrm rot="16200000">
          <a:off x="5290383" y="576557"/>
          <a:ext cx="3881437" cy="2728321"/>
        </a:xfrm>
        <a:prstGeom prst="flowChartManualOperation">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9550" tIns="0" rIns="212018" bIns="0" numCol="1" spcCol="1270" anchor="t" anchorCtr="0">
          <a:noAutofit/>
        </a:bodyPr>
        <a:lstStyle/>
        <a:p>
          <a:pPr lvl="0" algn="l" defTabSz="1466850">
            <a:lnSpc>
              <a:spcPct val="90000"/>
            </a:lnSpc>
            <a:spcBef>
              <a:spcPct val="0"/>
            </a:spcBef>
            <a:spcAft>
              <a:spcPct val="35000"/>
            </a:spcAft>
          </a:pPr>
          <a:r>
            <a:rPr lang="ar-MA" sz="3300" kern="1200" dirty="0">
              <a:solidFill>
                <a:schemeClr val="tx1"/>
              </a:solidFill>
            </a:rPr>
            <a:t>المعارضون</a:t>
          </a:r>
          <a:endParaRPr lang="fr-FR" sz="3300" kern="1200" dirty="0">
            <a:solidFill>
              <a:schemeClr val="tx1"/>
            </a:solidFill>
          </a:endParaRPr>
        </a:p>
        <a:p>
          <a:pPr marL="228600" lvl="1" indent="-228600" algn="r" defTabSz="1155700" rtl="1">
            <a:lnSpc>
              <a:spcPct val="90000"/>
            </a:lnSpc>
            <a:spcBef>
              <a:spcPct val="0"/>
            </a:spcBef>
            <a:spcAft>
              <a:spcPct val="15000"/>
            </a:spcAft>
            <a:buChar char="••"/>
          </a:pPr>
          <a:r>
            <a:rPr lang="ar-MA" sz="2600" kern="1200" dirty="0">
              <a:solidFill>
                <a:schemeClr val="tx1"/>
              </a:solidFill>
            </a:rPr>
            <a:t>الأساسيون</a:t>
          </a:r>
          <a:endParaRPr lang="fr-FR" sz="2600" kern="1200" dirty="0">
            <a:solidFill>
              <a:schemeClr val="tx1"/>
            </a:solidFill>
          </a:endParaRPr>
        </a:p>
        <a:p>
          <a:pPr marL="228600" lvl="1" indent="-228600" algn="r" defTabSz="1155700" rtl="1">
            <a:lnSpc>
              <a:spcPct val="90000"/>
            </a:lnSpc>
            <a:spcBef>
              <a:spcPct val="0"/>
            </a:spcBef>
            <a:spcAft>
              <a:spcPct val="15000"/>
            </a:spcAft>
            <a:buChar char="••"/>
          </a:pPr>
          <a:r>
            <a:rPr lang="ar-MA" sz="2600" kern="1200" dirty="0">
              <a:solidFill>
                <a:schemeClr val="tx1"/>
              </a:solidFill>
            </a:rPr>
            <a:t>التابعون</a:t>
          </a:r>
          <a:endParaRPr lang="fr-FR" sz="2600" kern="1200" dirty="0">
            <a:solidFill>
              <a:schemeClr val="tx1"/>
            </a:solidFill>
          </a:endParaRPr>
        </a:p>
        <a:p>
          <a:pPr marL="228600" lvl="1" indent="-228600" algn="r" defTabSz="1155700" rtl="1">
            <a:lnSpc>
              <a:spcPct val="90000"/>
            </a:lnSpc>
            <a:spcBef>
              <a:spcPct val="0"/>
            </a:spcBef>
            <a:spcAft>
              <a:spcPct val="15000"/>
            </a:spcAft>
            <a:buChar char="••"/>
          </a:pPr>
          <a:r>
            <a:rPr lang="ar-MA" sz="2600" kern="1200" dirty="0">
              <a:solidFill>
                <a:schemeClr val="tx1"/>
              </a:solidFill>
            </a:rPr>
            <a:t>المترددون</a:t>
          </a:r>
          <a:endParaRPr lang="fr-FR" sz="2600" kern="1200" dirty="0">
            <a:solidFill>
              <a:schemeClr val="tx1"/>
            </a:solidFill>
          </a:endParaRPr>
        </a:p>
        <a:p>
          <a:pPr marL="228600" lvl="1" indent="-228600" algn="r" defTabSz="1155700" rtl="1">
            <a:lnSpc>
              <a:spcPct val="90000"/>
            </a:lnSpc>
            <a:spcBef>
              <a:spcPct val="0"/>
            </a:spcBef>
            <a:spcAft>
              <a:spcPct val="15000"/>
            </a:spcAft>
            <a:buChar char="••"/>
          </a:pPr>
          <a:endParaRPr lang="fr-FR" sz="2600" kern="1200" dirty="0">
            <a:solidFill>
              <a:schemeClr val="tx1"/>
            </a:solidFill>
          </a:endParaRPr>
        </a:p>
      </dsp:txBody>
      <dsp:txXfrm rot="5400000">
        <a:off x="5866941" y="776286"/>
        <a:ext cx="2728321" cy="232886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3E8E2F-EAC0-4A5E-9EED-240980766D6A}">
      <dsp:nvSpPr>
        <dsp:cNvPr id="0" name=""/>
        <dsp:cNvSpPr/>
      </dsp:nvSpPr>
      <dsp:spPr>
        <a:xfrm>
          <a:off x="4536392" y="1964"/>
          <a:ext cx="1442814" cy="93782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MA" sz="2000" kern="1200" dirty="0">
              <a:solidFill>
                <a:schemeClr val="tx1"/>
              </a:solidFill>
            </a:rPr>
            <a:t>التحليل </a:t>
          </a:r>
          <a:endParaRPr lang="fr-FR" sz="2000" kern="1200" dirty="0">
            <a:solidFill>
              <a:schemeClr val="tx1"/>
            </a:solidFill>
          </a:endParaRPr>
        </a:p>
      </dsp:txBody>
      <dsp:txXfrm>
        <a:off x="4582173" y="47745"/>
        <a:ext cx="1351252" cy="846267"/>
      </dsp:txXfrm>
    </dsp:sp>
    <dsp:sp modelId="{D5A252D3-6648-43AF-82EA-C228D3A23250}">
      <dsp:nvSpPr>
        <dsp:cNvPr id="0" name=""/>
        <dsp:cNvSpPr/>
      </dsp:nvSpPr>
      <dsp:spPr>
        <a:xfrm>
          <a:off x="3048160" y="470879"/>
          <a:ext cx="4419278" cy="4419278"/>
        </a:xfrm>
        <a:custGeom>
          <a:avLst/>
          <a:gdLst/>
          <a:ahLst/>
          <a:cxnLst/>
          <a:rect l="0" t="0" r="0" b="0"/>
          <a:pathLst>
            <a:path>
              <a:moveTo>
                <a:pt x="2940268" y="124288"/>
              </a:moveTo>
              <a:arcTo wR="2209639" hR="2209639" stAng="17358514" swAng="1501378"/>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302F0CF8-4255-4958-9319-E0BCD6907FE3}">
      <dsp:nvSpPr>
        <dsp:cNvPr id="0" name=""/>
        <dsp:cNvSpPr/>
      </dsp:nvSpPr>
      <dsp:spPr>
        <a:xfrm>
          <a:off x="6449996" y="1106784"/>
          <a:ext cx="1442814" cy="93782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MA" sz="2000" kern="1200" dirty="0" err="1">
              <a:solidFill>
                <a:schemeClr val="tx1"/>
              </a:solidFill>
            </a:rPr>
            <a:t>الاسترتيجة</a:t>
          </a:r>
          <a:endParaRPr lang="fr-FR" sz="2000" kern="1200" dirty="0">
            <a:solidFill>
              <a:schemeClr val="tx1"/>
            </a:solidFill>
          </a:endParaRPr>
        </a:p>
      </dsp:txBody>
      <dsp:txXfrm>
        <a:off x="6495777" y="1152565"/>
        <a:ext cx="1351252" cy="846267"/>
      </dsp:txXfrm>
    </dsp:sp>
    <dsp:sp modelId="{B9B3FAD5-877D-4F79-A305-440642878B69}">
      <dsp:nvSpPr>
        <dsp:cNvPr id="0" name=""/>
        <dsp:cNvSpPr/>
      </dsp:nvSpPr>
      <dsp:spPr>
        <a:xfrm>
          <a:off x="3048160" y="470879"/>
          <a:ext cx="4419278" cy="4419278"/>
        </a:xfrm>
        <a:custGeom>
          <a:avLst/>
          <a:gdLst/>
          <a:ahLst/>
          <a:cxnLst/>
          <a:rect l="0" t="0" r="0" b="0"/>
          <a:pathLst>
            <a:path>
              <a:moveTo>
                <a:pt x="4329423" y="1585924"/>
              </a:moveTo>
              <a:arcTo wR="2209639" hR="2209639" stAng="20616257" swAng="1967487"/>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25A3DB0-C5FE-42A6-B81C-2707EDF21016}">
      <dsp:nvSpPr>
        <dsp:cNvPr id="0" name=""/>
        <dsp:cNvSpPr/>
      </dsp:nvSpPr>
      <dsp:spPr>
        <a:xfrm>
          <a:off x="6449996" y="3316423"/>
          <a:ext cx="1442814" cy="93782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MA" sz="2000" kern="1200" dirty="0">
              <a:solidFill>
                <a:schemeClr val="tx1"/>
              </a:solidFill>
            </a:rPr>
            <a:t>الرسالة</a:t>
          </a:r>
          <a:endParaRPr lang="fr-FR" sz="2000" kern="1200" dirty="0">
            <a:solidFill>
              <a:schemeClr val="tx1"/>
            </a:solidFill>
          </a:endParaRPr>
        </a:p>
      </dsp:txBody>
      <dsp:txXfrm>
        <a:off x="6495777" y="3362204"/>
        <a:ext cx="1351252" cy="846267"/>
      </dsp:txXfrm>
    </dsp:sp>
    <dsp:sp modelId="{1F503CBE-B8AA-4146-A552-10508758C451}">
      <dsp:nvSpPr>
        <dsp:cNvPr id="0" name=""/>
        <dsp:cNvSpPr/>
      </dsp:nvSpPr>
      <dsp:spPr>
        <a:xfrm>
          <a:off x="3047706" y="471326"/>
          <a:ext cx="4419278" cy="4419278"/>
        </a:xfrm>
        <a:custGeom>
          <a:avLst/>
          <a:gdLst/>
          <a:ahLst/>
          <a:cxnLst/>
          <a:rect l="0" t="0" r="0" b="0"/>
          <a:pathLst>
            <a:path>
              <a:moveTo>
                <a:pt x="3754467" y="3789516"/>
              </a:moveTo>
              <a:arcTo wR="2209639" hR="2209639" stAng="2738559" swAng="1445405"/>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4D282A0C-8C5D-4903-87F5-73447669DA48}">
      <dsp:nvSpPr>
        <dsp:cNvPr id="0" name=""/>
        <dsp:cNvSpPr/>
      </dsp:nvSpPr>
      <dsp:spPr>
        <a:xfrm>
          <a:off x="4571119" y="4421235"/>
          <a:ext cx="1442814" cy="93782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MA" sz="2000" kern="1200" dirty="0">
              <a:solidFill>
                <a:schemeClr val="tx1"/>
              </a:solidFill>
            </a:rPr>
            <a:t>التخطيط</a:t>
          </a:r>
          <a:endParaRPr lang="fr-FR" sz="2000" kern="1200" dirty="0">
            <a:solidFill>
              <a:schemeClr val="tx1"/>
            </a:solidFill>
          </a:endParaRPr>
        </a:p>
      </dsp:txBody>
      <dsp:txXfrm>
        <a:off x="4616900" y="4467016"/>
        <a:ext cx="1351252" cy="846267"/>
      </dsp:txXfrm>
    </dsp:sp>
    <dsp:sp modelId="{0CB16AB1-63FF-438C-A4A7-449A827884F8}">
      <dsp:nvSpPr>
        <dsp:cNvPr id="0" name=""/>
        <dsp:cNvSpPr/>
      </dsp:nvSpPr>
      <dsp:spPr>
        <a:xfrm>
          <a:off x="3048584" y="471296"/>
          <a:ext cx="4419278" cy="4419278"/>
        </a:xfrm>
        <a:custGeom>
          <a:avLst/>
          <a:gdLst/>
          <a:ahLst/>
          <a:cxnLst/>
          <a:rect l="0" t="0" r="0" b="0"/>
          <a:pathLst>
            <a:path>
              <a:moveTo>
                <a:pt x="1512922" y="4306563"/>
              </a:moveTo>
              <a:arcTo wR="2209639" hR="2209639" stAng="6502765" swAng="1557495"/>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01BB2867-4927-4303-804D-273775AAB0C3}">
      <dsp:nvSpPr>
        <dsp:cNvPr id="0" name=""/>
        <dsp:cNvSpPr/>
      </dsp:nvSpPr>
      <dsp:spPr>
        <a:xfrm>
          <a:off x="2622789" y="3316423"/>
          <a:ext cx="1442814" cy="93782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MA" sz="2000" kern="1200" dirty="0" err="1">
              <a:solidFill>
                <a:schemeClr val="tx1"/>
              </a:solidFill>
            </a:rPr>
            <a:t>الأجرأة</a:t>
          </a:r>
          <a:endParaRPr lang="fr-FR" sz="2000" kern="1200" dirty="0">
            <a:solidFill>
              <a:schemeClr val="tx1"/>
            </a:solidFill>
          </a:endParaRPr>
        </a:p>
      </dsp:txBody>
      <dsp:txXfrm>
        <a:off x="2668570" y="3362204"/>
        <a:ext cx="1351252" cy="846267"/>
      </dsp:txXfrm>
    </dsp:sp>
    <dsp:sp modelId="{14980B47-A3CF-49A5-A87C-5F977B04131A}">
      <dsp:nvSpPr>
        <dsp:cNvPr id="0" name=""/>
        <dsp:cNvSpPr/>
      </dsp:nvSpPr>
      <dsp:spPr>
        <a:xfrm>
          <a:off x="3004255" y="339798"/>
          <a:ext cx="4419278" cy="4419278"/>
        </a:xfrm>
        <a:custGeom>
          <a:avLst/>
          <a:gdLst/>
          <a:ahLst/>
          <a:cxnLst/>
          <a:rect l="0" t="0" r="0" b="0"/>
          <a:pathLst>
            <a:path>
              <a:moveTo>
                <a:pt x="133035" y="2964768"/>
              </a:moveTo>
              <a:arcTo wR="2209639" hR="2209639" stAng="9601012" swAng="1953260"/>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D96C5853-C8A4-4A93-8188-530700F92627}">
      <dsp:nvSpPr>
        <dsp:cNvPr id="0" name=""/>
        <dsp:cNvSpPr/>
      </dsp:nvSpPr>
      <dsp:spPr>
        <a:xfrm>
          <a:off x="2530185" y="1118356"/>
          <a:ext cx="1442814" cy="937829"/>
        </a:xfrm>
        <a:prstGeom prst="round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ar-MA" sz="2000" kern="1200" dirty="0">
              <a:solidFill>
                <a:schemeClr val="tx1"/>
              </a:solidFill>
            </a:rPr>
            <a:t>التتبع و التقييم </a:t>
          </a:r>
          <a:endParaRPr lang="fr-FR" sz="2000" kern="1200" dirty="0">
            <a:solidFill>
              <a:schemeClr val="tx1"/>
            </a:solidFill>
          </a:endParaRPr>
        </a:p>
      </dsp:txBody>
      <dsp:txXfrm>
        <a:off x="2575966" y="1164137"/>
        <a:ext cx="1351252" cy="846267"/>
      </dsp:txXfrm>
    </dsp:sp>
    <dsp:sp modelId="{2BC75EFB-0710-4A4C-9805-B7BA58BEC6F7}">
      <dsp:nvSpPr>
        <dsp:cNvPr id="0" name=""/>
        <dsp:cNvSpPr/>
      </dsp:nvSpPr>
      <dsp:spPr>
        <a:xfrm>
          <a:off x="2895649" y="517470"/>
          <a:ext cx="4419278" cy="4419278"/>
        </a:xfrm>
        <a:custGeom>
          <a:avLst/>
          <a:gdLst/>
          <a:ahLst/>
          <a:cxnLst/>
          <a:rect l="0" t="0" r="0" b="0"/>
          <a:pathLst>
            <a:path>
              <a:moveTo>
                <a:pt x="702804" y="593485"/>
              </a:moveTo>
              <a:arcTo wR="2209639" hR="2209639" stAng="13620288" swAng="1667704"/>
            </a:path>
          </a:pathLst>
        </a:custGeom>
        <a:noFill/>
        <a:ln w="12700" cap="rnd" cmpd="sng" algn="ctr">
          <a:solidFill>
            <a:schemeClr val="accent1">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5">
  <dgm:title val=""/>
  <dgm:desc val=""/>
  <dgm:catLst>
    <dgm:cat type="3D" pri="11500"/>
  </dgm:catLst>
  <dgm:scene3d>
    <a:camera prst="isometricOffAxis2Left" zoom="95000"/>
    <a:lightRig rig="flat" dir="t"/>
  </dgm:scene3d>
  <dgm:styleLbl name="node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extrusionH="381000" contourW="38100" prstMaterial="matte">
      <a:contourClr>
        <a:schemeClr val="lt1"/>
      </a:contourClr>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z="5715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dgm:scene3d>
    <dgm:sp3d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dgm:scene3d>
    <dgm:sp3d z="-381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dgm:scene3d>
    <dgm:sp3d z="-52400" extrusionH="1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z="-38100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z="52400"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dgm:scene3d>
    <dgm:sp3d z="60000" prstMaterial="flat">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z="-60000" extrusionH="63500" prstMaterial="matte"/>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extrusionH="381000" prstMaterial="matte"/>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z="-400500" extrusionH="63500" prstMaterial="matte"/>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z="57150" extrusionH="12700" prstMaterial="flat">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extrusionH="12700" prstMaterial="flat">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63500" extrusionH="63500" prstMaterial="matte"/>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z="57150" extrusionH="63500" contourW="12700" prstMaterial="matte">
      <a:contourClr>
        <a:schemeClr val="dk1">
          <a:tint val="20000"/>
        </a:schemeClr>
      </a:contourClr>
    </dgm:sp3d>
    <dgm:txPr/>
    <dgm:style>
      <a:lnRef idx="0">
        <a:scrgbClr r="0" g="0" b="0"/>
      </a:lnRef>
      <a:fillRef idx="1">
        <a:scrgbClr r="0" g="0" b="0"/>
      </a:fillRef>
      <a:effectRef idx="0">
        <a:scrgbClr r="0" g="0" b="0"/>
      </a:effectRef>
      <a:fontRef idx="minor"/>
    </dgm:style>
  </dgm:styleLbl>
  <dgm:styleLbl name="alignAccFollowNode1">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dgm:style>
  </dgm:styleLbl>
  <dgm:styleLbl name="bgAccFollowNode1">
    <dgm:scene3d>
      <a:camera prst="orthographicFront"/>
      <a:lightRig rig="threePt" dir="t"/>
    </dgm:scene3d>
    <dgm:sp3d z="-400500" extrusionH="63500" contourW="12700" prstMaterial="matte">
      <a:contourClr>
        <a:schemeClr val="lt1"/>
      </a:contourClr>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7150" extrusionH="63500" prstMaterial="matte"/>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40050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extrusionH="381000" contourW="38100" prstMaterial="matte">
      <a:contourClr>
        <a:schemeClr val="lt1"/>
      </a:contourClr>
    </dgm:sp3d>
    <dgm:txPr/>
    <dgm:style>
      <a:lnRef idx="0">
        <a:scrgbClr r="0" g="0" b="0"/>
      </a:lnRef>
      <a:fillRef idx="1">
        <a:scrgbClr r="0" g="0" b="0"/>
      </a:fillRef>
      <a:effectRef idx="0">
        <a:scrgbClr r="0" g="0" b="0"/>
      </a:effectRef>
      <a:fontRef idx="minor">
        <a:schemeClr val="lt1"/>
      </a:fontRef>
    </dgm:style>
  </dgm:styleLbl>
  <dgm:styleLbl name="trBgShp">
    <dgm:scene3d>
      <a:camera prst="orthographicFront"/>
      <a:lightRig rig="threePt" dir="t"/>
    </dgm:scene3d>
    <dgm:sp3d z="-4005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7150" extrusionH="63500" contourW="12700" prstMaterial="matte">
      <a:contourClr>
        <a:schemeClr val="lt1">
          <a:tint val="50000"/>
        </a:schemeClr>
      </a:contourClr>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05B8C8-479B-4853-8B10-513865B0E2F9}" type="datetimeFigureOut">
              <a:rPr lang="fr-FR" smtClean="0"/>
              <a:t>08/07/2022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7D9922-C0D9-401D-9F10-E6BE24201E5F}" type="slidenum">
              <a:rPr lang="fr-FR" smtClean="0"/>
              <a:t>‹#›</a:t>
            </a:fld>
            <a:endParaRPr lang="fr-FR"/>
          </a:p>
        </p:txBody>
      </p:sp>
    </p:spTree>
    <p:extLst>
      <p:ext uri="{BB962C8B-B14F-4D97-AF65-F5344CB8AC3E}">
        <p14:creationId xmlns:p14="http://schemas.microsoft.com/office/powerpoint/2010/main" val="3224128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dirty="0"/>
          </a:p>
        </p:txBody>
      </p:sp>
      <p:sp>
        <p:nvSpPr>
          <p:cNvPr id="4" name="Slide Number Placeholder 3"/>
          <p:cNvSpPr>
            <a:spLocks noGrp="1"/>
          </p:cNvSpPr>
          <p:nvPr>
            <p:ph type="sldNum" sz="quarter" idx="10"/>
          </p:nvPr>
        </p:nvSpPr>
        <p:spPr/>
        <p:txBody>
          <a:bodyPr/>
          <a:lstStyle/>
          <a:p>
            <a:fld id="{6A7D9922-C0D9-401D-9F10-E6BE24201E5F}" type="slidenum">
              <a:rPr lang="fr-FR" smtClean="0"/>
              <a:t>1</a:t>
            </a:fld>
            <a:endParaRPr lang="fr-FR"/>
          </a:p>
        </p:txBody>
      </p:sp>
    </p:spTree>
    <p:extLst>
      <p:ext uri="{BB962C8B-B14F-4D97-AF65-F5344CB8AC3E}">
        <p14:creationId xmlns:p14="http://schemas.microsoft.com/office/powerpoint/2010/main" val="38960007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A7D9922-C0D9-401D-9F10-E6BE24201E5F}" type="slidenum">
              <a:rPr lang="fr-FR" smtClean="0"/>
              <a:t>42</a:t>
            </a:fld>
            <a:endParaRPr lang="fr-FR"/>
          </a:p>
        </p:txBody>
      </p:sp>
    </p:spTree>
    <p:extLst>
      <p:ext uri="{BB962C8B-B14F-4D97-AF65-F5344CB8AC3E}">
        <p14:creationId xmlns:p14="http://schemas.microsoft.com/office/powerpoint/2010/main" val="581467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C4A20765-434F-425A-BF7C-5406EAB2E2C1}" type="datetimeFigureOut">
              <a:rPr lang="fr-FR" smtClean="0"/>
              <a:t>08/07/2022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18740905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4A20765-434F-425A-BF7C-5406EAB2E2C1}" type="datetimeFigureOut">
              <a:rPr lang="fr-FR" smtClean="0"/>
              <a:t>08/07/2022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3513449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4A20765-434F-425A-BF7C-5406EAB2E2C1}" type="datetimeFigureOut">
              <a:rPr lang="fr-FR" smtClean="0"/>
              <a:t>08/07/2022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BB875B-57EA-49B3-AC69-A8132B094798}" type="slidenum">
              <a:rPr lang="fr-FR" smtClean="0"/>
              <a:t>‹#›</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1323952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4A20765-434F-425A-BF7C-5406EAB2E2C1}" type="datetimeFigureOut">
              <a:rPr lang="fr-FR" smtClean="0"/>
              <a:t>08/07/2022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29385745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4A20765-434F-425A-BF7C-5406EAB2E2C1}" type="datetimeFigureOut">
              <a:rPr lang="fr-FR" smtClean="0"/>
              <a:t>08/07/2022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BB875B-57EA-49B3-AC69-A8132B094798}" type="slidenum">
              <a:rPr lang="fr-FR" smtClean="0"/>
              <a:t>‹#›</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4424078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4A20765-434F-425A-BF7C-5406EAB2E2C1}" type="datetimeFigureOut">
              <a:rPr lang="fr-FR" smtClean="0"/>
              <a:t>08/07/2022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25422639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4A20765-434F-425A-BF7C-5406EAB2E2C1}" type="datetimeFigureOut">
              <a:rPr lang="fr-FR" smtClean="0"/>
              <a:t>08/07/2022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10145283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4A20765-434F-425A-BF7C-5406EAB2E2C1}" type="datetimeFigureOut">
              <a:rPr lang="fr-FR" smtClean="0"/>
              <a:t>08/07/2022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747830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C4A20765-434F-425A-BF7C-5406EAB2E2C1}" type="datetimeFigureOut">
              <a:rPr lang="fr-FR" smtClean="0"/>
              <a:t>08/07/2022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15142581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C4A20765-434F-425A-BF7C-5406EAB2E2C1}" type="datetimeFigureOut">
              <a:rPr lang="fr-FR" smtClean="0"/>
              <a:t>08/07/2022</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2050772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C4A20765-434F-425A-BF7C-5406EAB2E2C1}" type="datetimeFigureOut">
              <a:rPr lang="fr-FR" smtClean="0"/>
              <a:t>08/07/2022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4956037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C4A20765-434F-425A-BF7C-5406EAB2E2C1}" type="datetimeFigureOut">
              <a:rPr lang="fr-FR" smtClean="0"/>
              <a:t>08/07/2022</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38635504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C4A20765-434F-425A-BF7C-5406EAB2E2C1}" type="datetimeFigureOut">
              <a:rPr lang="fr-FR" smtClean="0"/>
              <a:t>08/07/2022</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37241413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A20765-434F-425A-BF7C-5406EAB2E2C1}" type="datetimeFigureOut">
              <a:rPr lang="fr-FR" smtClean="0"/>
              <a:t>08/07/2022</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33424672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C4A20765-434F-425A-BF7C-5406EAB2E2C1}" type="datetimeFigureOut">
              <a:rPr lang="fr-FR" smtClean="0"/>
              <a:t>08/07/2022</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BB875B-57EA-49B3-AC69-A8132B094798}" type="slidenum">
              <a:rPr lang="fr-FR" smtClean="0"/>
              <a:t>‹#›</a:t>
            </a:fld>
            <a:endParaRPr lang="fr-FR"/>
          </a:p>
        </p:txBody>
      </p:sp>
    </p:spTree>
    <p:extLst>
      <p:ext uri="{BB962C8B-B14F-4D97-AF65-F5344CB8AC3E}">
        <p14:creationId xmlns:p14="http://schemas.microsoft.com/office/powerpoint/2010/main" val="35056711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BB875B-57EA-49B3-AC69-A8132B094798}" type="slidenum">
              <a:rPr lang="fr-FR" smtClean="0"/>
              <a:t>‹#›</a:t>
            </a:fld>
            <a:endParaRPr lang="fr-FR"/>
          </a:p>
        </p:txBody>
      </p:sp>
      <p:sp>
        <p:nvSpPr>
          <p:cNvPr id="5" name="Date Placeholder 4"/>
          <p:cNvSpPr>
            <a:spLocks noGrp="1"/>
          </p:cNvSpPr>
          <p:nvPr>
            <p:ph type="dt" sz="half" idx="10"/>
          </p:nvPr>
        </p:nvSpPr>
        <p:spPr/>
        <p:txBody>
          <a:bodyPr/>
          <a:lstStyle/>
          <a:p>
            <a:fld id="{C4A20765-434F-425A-BF7C-5406EAB2E2C1}" type="datetimeFigureOut">
              <a:rPr lang="fr-FR" smtClean="0"/>
              <a:t>08/07/2022</a:t>
            </a:fld>
            <a:endParaRPr lang="fr-FR"/>
          </a:p>
        </p:txBody>
      </p:sp>
    </p:spTree>
    <p:extLst>
      <p:ext uri="{BB962C8B-B14F-4D97-AF65-F5344CB8AC3E}">
        <p14:creationId xmlns:p14="http://schemas.microsoft.com/office/powerpoint/2010/main" val="3793249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4A20765-434F-425A-BF7C-5406EAB2E2C1}" type="datetimeFigureOut">
              <a:rPr lang="fr-FR" smtClean="0"/>
              <a:t>08/07/2022</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CBB875B-57EA-49B3-AC69-A8132B094798}" type="slidenum">
              <a:rPr lang="fr-FR" smtClean="0"/>
              <a:t>‹#›</a:t>
            </a:fld>
            <a:endParaRPr lang="fr-FR"/>
          </a:p>
        </p:txBody>
      </p:sp>
    </p:spTree>
    <p:extLst>
      <p:ext uri="{BB962C8B-B14F-4D97-AF65-F5344CB8AC3E}">
        <p14:creationId xmlns:p14="http://schemas.microsoft.com/office/powerpoint/2010/main" val="2312348043"/>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hyperlink" Target="https://mawdoo3.io/article/74595_%D9%85%D9%81%D9%87%D9%88%D9%85_%D8%A7%D9%84%D8%AA%D9%88%D8%A7%D8%B5%D9%84_%D9%88%D9%88%D8%B8%D8%A7%D8%A6%D9%81%D9%87" TargetMode="Externa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6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5207" y="1732344"/>
            <a:ext cx="8596668" cy="1320800"/>
          </a:xfrm>
        </p:spPr>
        <p:txBody>
          <a:bodyPr>
            <a:noAutofit/>
          </a:bodyPr>
          <a:lstStyle/>
          <a:p>
            <a:pPr algn="ctr"/>
            <a:r>
              <a:rPr lang="ar-MA" sz="8000" b="1" dirty="0"/>
              <a:t>الترافع و التواصل</a:t>
            </a:r>
            <a:endParaRPr lang="fr-FR" sz="8000" b="1" dirty="0"/>
          </a:p>
        </p:txBody>
      </p:sp>
    </p:spTree>
    <p:extLst>
      <p:ext uri="{BB962C8B-B14F-4D97-AF65-F5344CB8AC3E}">
        <p14:creationId xmlns:p14="http://schemas.microsoft.com/office/powerpoint/2010/main" val="138032058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30E036C-97DC-463A-BFE8-48450CAD48B8}"/>
              </a:ext>
            </a:extLst>
          </p:cNvPr>
          <p:cNvSpPr>
            <a:spLocks noGrp="1"/>
          </p:cNvSpPr>
          <p:nvPr>
            <p:ph type="title"/>
          </p:nvPr>
        </p:nvSpPr>
        <p:spPr/>
        <p:txBody>
          <a:bodyPr/>
          <a:lstStyle/>
          <a:p>
            <a:pPr algn="ctr" rtl="1"/>
            <a:r>
              <a:rPr lang="ar-MA" dirty="0"/>
              <a:t>القضايا الاستراتيجية التي تتطلب التحلي بالحذر  </a:t>
            </a:r>
            <a:endParaRPr lang="fr-FR" dirty="0"/>
          </a:p>
        </p:txBody>
      </p:sp>
      <p:sp>
        <p:nvSpPr>
          <p:cNvPr id="3" name="Espace réservé du contenu 2">
            <a:extLst>
              <a:ext uri="{FF2B5EF4-FFF2-40B4-BE49-F238E27FC236}">
                <a16:creationId xmlns:a16="http://schemas.microsoft.com/office/drawing/2014/main" xmlns="" id="{3A98E74A-2905-45BD-8999-914ED73FC7A0}"/>
              </a:ext>
            </a:extLst>
          </p:cNvPr>
          <p:cNvSpPr>
            <a:spLocks noGrp="1"/>
          </p:cNvSpPr>
          <p:nvPr>
            <p:ph idx="1"/>
          </p:nvPr>
        </p:nvSpPr>
        <p:spPr/>
        <p:txBody>
          <a:bodyPr>
            <a:normAutofit fontScale="92500" lnSpcReduction="20000"/>
          </a:bodyPr>
          <a:lstStyle/>
          <a:p>
            <a:pPr algn="r" rtl="1"/>
            <a:r>
              <a:rPr lang="ar-MA" dirty="0"/>
              <a:t>الترافع من أجل قضية أو موضوع معين لابد  من الأخذ بعين الاعتبار ما يلي:  </a:t>
            </a:r>
          </a:p>
          <a:p>
            <a:pPr algn="r" rtl="1">
              <a:buFont typeface="Wingdings" panose="05000000000000000000" pitchFamily="2" charset="2"/>
              <a:buChar char="q"/>
            </a:pPr>
            <a:r>
              <a:rPr lang="ar-MA" dirty="0"/>
              <a:t>هل صادقت الدولة على وثيقة دولية (اتفاقية، برتوكول ...) متعلق بموضوع الترافع؟ هل وضعت الدولة </a:t>
            </a:r>
            <a:r>
              <a:rPr lang="ar-MA" dirty="0" err="1"/>
              <a:t>ميكانيزما</a:t>
            </a:r>
            <a:r>
              <a:rPr lang="ar-MA" dirty="0"/>
              <a:t> للتتبع؟</a:t>
            </a:r>
          </a:p>
          <a:p>
            <a:pPr algn="r" rtl="1">
              <a:buFont typeface="Wingdings" panose="05000000000000000000" pitchFamily="2" charset="2"/>
              <a:buChar char="q"/>
            </a:pPr>
            <a:r>
              <a:rPr lang="ar-MA" dirty="0"/>
              <a:t>هل توجد قوانيين خاصة بالموضوع سواء ضد أو مع؟</a:t>
            </a:r>
          </a:p>
          <a:p>
            <a:pPr algn="r" rtl="1">
              <a:buFont typeface="Wingdings" panose="05000000000000000000" pitchFamily="2" charset="2"/>
              <a:buChar char="q"/>
            </a:pPr>
            <a:r>
              <a:rPr lang="ar-MA" dirty="0"/>
              <a:t>هل هناك فريق برلماني له صلة بالموضوع؟ </a:t>
            </a:r>
          </a:p>
          <a:p>
            <a:pPr algn="r" rtl="1">
              <a:buFont typeface="Wingdings" panose="05000000000000000000" pitchFamily="2" charset="2"/>
              <a:buChar char="q"/>
            </a:pPr>
            <a:r>
              <a:rPr lang="ar-MA" dirty="0"/>
              <a:t>هل هناك طرف أو أطراف حكومية لها عناية بالموضوع؟</a:t>
            </a:r>
          </a:p>
          <a:p>
            <a:pPr algn="r" rtl="1">
              <a:buFont typeface="Wingdings" panose="05000000000000000000" pitchFamily="2" charset="2"/>
              <a:buChar char="q"/>
            </a:pPr>
            <a:r>
              <a:rPr lang="ar-MA" dirty="0"/>
              <a:t>هل هناك حزب أو أحزاب لها صلة بالموضوع؟</a:t>
            </a:r>
          </a:p>
          <a:p>
            <a:pPr algn="r" rtl="1">
              <a:buFont typeface="Wingdings" panose="05000000000000000000" pitchFamily="2" charset="2"/>
              <a:buChar char="q"/>
            </a:pPr>
            <a:r>
              <a:rPr lang="ar-MA" dirty="0"/>
              <a:t>من هي الجمعيات المعنية بالموضوع؟</a:t>
            </a:r>
          </a:p>
          <a:p>
            <a:pPr algn="r" rtl="1">
              <a:buFont typeface="Wingdings" panose="05000000000000000000" pitchFamily="2" charset="2"/>
              <a:buChar char="q"/>
            </a:pPr>
            <a:r>
              <a:rPr lang="ar-MA" dirty="0"/>
              <a:t>ما موقف الاعلام من الموضوع؟</a:t>
            </a:r>
          </a:p>
          <a:p>
            <a:pPr algn="r" rtl="1">
              <a:buFont typeface="Wingdings" panose="05000000000000000000" pitchFamily="2" charset="2"/>
              <a:buChar char="q"/>
            </a:pPr>
            <a:r>
              <a:rPr lang="ar-MA" dirty="0"/>
              <a:t>كيف نصل إلى الجهة أو الجهات المعنية بالقرار المرتبط بالموضوع؟</a:t>
            </a:r>
          </a:p>
          <a:p>
            <a:pPr algn="r" rtl="1">
              <a:buFont typeface="Wingdings" panose="05000000000000000000" pitchFamily="2" charset="2"/>
              <a:buChar char="q"/>
            </a:pPr>
            <a:r>
              <a:rPr lang="ar-MA" dirty="0"/>
              <a:t>من هي الشخصيات المؤثرة التي يمكن اللجوء لها للمساعدة ( كتاب، ممثلون، اعلاميون، رجال دين ...)</a:t>
            </a:r>
          </a:p>
          <a:p>
            <a:pPr marL="0" indent="0" algn="r" rtl="1">
              <a:buNone/>
            </a:pPr>
            <a:endParaRPr lang="fr-FR" dirty="0"/>
          </a:p>
        </p:txBody>
      </p:sp>
    </p:spTree>
    <p:extLst>
      <p:ext uri="{BB962C8B-B14F-4D97-AF65-F5344CB8AC3E}">
        <p14:creationId xmlns:p14="http://schemas.microsoft.com/office/powerpoint/2010/main" val="13826418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30E036C-97DC-463A-BFE8-48450CAD48B8}"/>
              </a:ext>
            </a:extLst>
          </p:cNvPr>
          <p:cNvSpPr>
            <a:spLocks noGrp="1"/>
          </p:cNvSpPr>
          <p:nvPr>
            <p:ph type="title"/>
          </p:nvPr>
        </p:nvSpPr>
        <p:spPr/>
        <p:txBody>
          <a:bodyPr/>
          <a:lstStyle/>
          <a:p>
            <a:pPr algn="ctr" rtl="1"/>
            <a:r>
              <a:rPr lang="ar-MA" dirty="0"/>
              <a:t>التقاطع بين الاستراتيجية الداخلية و الخارجية</a:t>
            </a:r>
            <a:endParaRPr lang="fr-FR" dirty="0"/>
          </a:p>
        </p:txBody>
      </p:sp>
      <p:sp>
        <p:nvSpPr>
          <p:cNvPr id="3" name="Espace réservé du contenu 2">
            <a:extLst>
              <a:ext uri="{FF2B5EF4-FFF2-40B4-BE49-F238E27FC236}">
                <a16:creationId xmlns:a16="http://schemas.microsoft.com/office/drawing/2014/main" xmlns="" id="{3A98E74A-2905-45BD-8999-914ED73FC7A0}"/>
              </a:ext>
            </a:extLst>
          </p:cNvPr>
          <p:cNvSpPr>
            <a:spLocks noGrp="1"/>
          </p:cNvSpPr>
          <p:nvPr>
            <p:ph idx="1"/>
          </p:nvPr>
        </p:nvSpPr>
        <p:spPr/>
        <p:txBody>
          <a:bodyPr/>
          <a:lstStyle/>
          <a:p>
            <a:pPr algn="r" rtl="1"/>
            <a:r>
              <a:rPr lang="ar-MA" dirty="0"/>
              <a:t>الداخلية: الموجهة إلى المعنيين المباشرين من داخل المنظومة (حكومة، برلمان، مجلس...) و تستعمل حججا قوية مؤسسة على دراسات، تقارير احصائيات وقائع و تجارب وخبرات ميدانية مشهود لها بالمصداقية. </a:t>
            </a:r>
          </a:p>
          <a:p>
            <a:pPr algn="r" rtl="1"/>
            <a:r>
              <a:rPr lang="ar-MA" dirty="0"/>
              <a:t>الخارجية: موجهة لأشخاص و مجموعات من خارج المنظومة و بإمكانهم التأثير في المعنيين المباشرين بالموضوع  </a:t>
            </a:r>
            <a:endParaRPr lang="fr-FR" dirty="0"/>
          </a:p>
        </p:txBody>
      </p:sp>
    </p:spTree>
    <p:extLst>
      <p:ext uri="{BB962C8B-B14F-4D97-AF65-F5344CB8AC3E}">
        <p14:creationId xmlns:p14="http://schemas.microsoft.com/office/powerpoint/2010/main" val="5624480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30E036C-97DC-463A-BFE8-48450CAD48B8}"/>
              </a:ext>
            </a:extLst>
          </p:cNvPr>
          <p:cNvSpPr>
            <a:spLocks noGrp="1"/>
          </p:cNvSpPr>
          <p:nvPr>
            <p:ph type="title"/>
          </p:nvPr>
        </p:nvSpPr>
        <p:spPr/>
        <p:txBody>
          <a:bodyPr/>
          <a:lstStyle/>
          <a:p>
            <a:pPr algn="ctr"/>
            <a:r>
              <a:rPr lang="ar-MA" dirty="0"/>
              <a:t>الاستراتيجية الداخلية (داخل المنظومة)</a:t>
            </a:r>
            <a:endParaRPr lang="fr-FR" dirty="0"/>
          </a:p>
        </p:txBody>
      </p:sp>
      <p:sp>
        <p:nvSpPr>
          <p:cNvPr id="3" name="Espace réservé du contenu 2">
            <a:extLst>
              <a:ext uri="{FF2B5EF4-FFF2-40B4-BE49-F238E27FC236}">
                <a16:creationId xmlns:a16="http://schemas.microsoft.com/office/drawing/2014/main" xmlns="" id="{3A98E74A-2905-45BD-8999-914ED73FC7A0}"/>
              </a:ext>
            </a:extLst>
          </p:cNvPr>
          <p:cNvSpPr>
            <a:spLocks noGrp="1"/>
          </p:cNvSpPr>
          <p:nvPr>
            <p:ph idx="1"/>
          </p:nvPr>
        </p:nvSpPr>
        <p:spPr/>
        <p:txBody>
          <a:bodyPr>
            <a:normAutofit fontScale="92500" lnSpcReduction="20000"/>
          </a:bodyPr>
          <a:lstStyle/>
          <a:p>
            <a:pPr algn="r" rtl="1"/>
            <a:r>
              <a:rPr lang="ar-MA" dirty="0"/>
              <a:t>من هم المعنيون؟</a:t>
            </a:r>
          </a:p>
          <a:p>
            <a:pPr algn="r" rtl="1"/>
            <a:r>
              <a:rPr lang="ar-MA" dirty="0"/>
              <a:t>من هم المستفيدون حين تتحقق الأهداف</a:t>
            </a:r>
          </a:p>
          <a:p>
            <a:pPr algn="r" rtl="1"/>
            <a:r>
              <a:rPr lang="ar-MA" dirty="0"/>
              <a:t>لماذا وبماذا سيستفيد هؤلاء؟ </a:t>
            </a:r>
          </a:p>
          <a:p>
            <a:pPr algn="r" rtl="1"/>
            <a:r>
              <a:rPr lang="ar-MA" dirty="0"/>
              <a:t>ماهي حدود مساهماتهم؟</a:t>
            </a:r>
          </a:p>
          <a:p>
            <a:pPr algn="r" rtl="1"/>
            <a:r>
              <a:rPr lang="ar-MA" dirty="0"/>
              <a:t>من هم المناصرون؟</a:t>
            </a:r>
          </a:p>
          <a:p>
            <a:pPr algn="r" rtl="1"/>
            <a:r>
              <a:rPr lang="ar-MA" dirty="0"/>
              <a:t>ماهي حدود مساهماتهم؟</a:t>
            </a:r>
          </a:p>
          <a:p>
            <a:pPr algn="r" rtl="1"/>
            <a:r>
              <a:rPr lang="ar-MA" dirty="0"/>
              <a:t>من هم المعارضون؟</a:t>
            </a:r>
          </a:p>
          <a:p>
            <a:pPr algn="r" rtl="1"/>
            <a:r>
              <a:rPr lang="ar-MA" dirty="0"/>
              <a:t>هل ينتظمون داخل مجموعة </a:t>
            </a:r>
          </a:p>
          <a:p>
            <a:pPr algn="r" rtl="1"/>
            <a:r>
              <a:rPr lang="ar-MA" dirty="0"/>
              <a:t>ماهي درجة تأثيرهم؟</a:t>
            </a:r>
          </a:p>
          <a:p>
            <a:pPr algn="r" rtl="1"/>
            <a:r>
              <a:rPr lang="ar-MA" dirty="0"/>
              <a:t>ماهي حججهم؟</a:t>
            </a:r>
          </a:p>
          <a:p>
            <a:pPr algn="r" rtl="1"/>
            <a:r>
              <a:rPr lang="ar-MA" dirty="0"/>
              <a:t>ما درجة قوتها مقارنة بحججهم؟ </a:t>
            </a:r>
          </a:p>
          <a:p>
            <a:pPr algn="r" rtl="1"/>
            <a:endParaRPr lang="fr-FR" dirty="0"/>
          </a:p>
        </p:txBody>
      </p:sp>
    </p:spTree>
    <p:extLst>
      <p:ext uri="{BB962C8B-B14F-4D97-AF65-F5344CB8AC3E}">
        <p14:creationId xmlns:p14="http://schemas.microsoft.com/office/powerpoint/2010/main" val="12371419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588D3DD-EB1F-4F08-9C8B-A2418E20C6A5}"/>
              </a:ext>
            </a:extLst>
          </p:cNvPr>
          <p:cNvSpPr>
            <a:spLocks noGrp="1"/>
          </p:cNvSpPr>
          <p:nvPr>
            <p:ph type="title"/>
          </p:nvPr>
        </p:nvSpPr>
        <p:spPr/>
        <p:txBody>
          <a:bodyPr/>
          <a:lstStyle/>
          <a:p>
            <a:pPr algn="ctr" rtl="1"/>
            <a:r>
              <a:rPr lang="ar-MA" dirty="0"/>
              <a:t>الاستراتيجية الخارجية</a:t>
            </a:r>
            <a:endParaRPr lang="fr-FR" dirty="0"/>
          </a:p>
        </p:txBody>
      </p:sp>
      <p:sp>
        <p:nvSpPr>
          <p:cNvPr id="3" name="Espace réservé du contenu 2">
            <a:extLst>
              <a:ext uri="{FF2B5EF4-FFF2-40B4-BE49-F238E27FC236}">
                <a16:creationId xmlns:a16="http://schemas.microsoft.com/office/drawing/2014/main" xmlns="" id="{5AD3673B-FAA8-40EF-A411-DD19EDD053A0}"/>
              </a:ext>
            </a:extLst>
          </p:cNvPr>
          <p:cNvSpPr>
            <a:spLocks noGrp="1"/>
          </p:cNvSpPr>
          <p:nvPr>
            <p:ph idx="1"/>
          </p:nvPr>
        </p:nvSpPr>
        <p:spPr/>
        <p:txBody>
          <a:bodyPr/>
          <a:lstStyle/>
          <a:p>
            <a:pPr algn="r" rtl="1"/>
            <a:r>
              <a:rPr lang="ar-MA" dirty="0"/>
              <a:t>تتحدد أنشطتها في التحسيس و التعبئة للأشخاص و المجموعات الواقعة خارج المنظومة</a:t>
            </a:r>
          </a:p>
          <a:p>
            <a:pPr algn="r" rtl="1"/>
            <a:r>
              <a:rPr lang="ar-MA" dirty="0"/>
              <a:t>من هم؟</a:t>
            </a:r>
          </a:p>
          <a:p>
            <a:pPr algn="r" rtl="1"/>
            <a:r>
              <a:rPr lang="ar-MA" dirty="0"/>
              <a:t>من هم المناصرون؟</a:t>
            </a:r>
          </a:p>
          <a:p>
            <a:pPr algn="r" rtl="1"/>
            <a:r>
              <a:rPr lang="ar-MA" dirty="0"/>
              <a:t>من هم المعارضون؟</a:t>
            </a:r>
            <a:endParaRPr lang="fr-FR" dirty="0"/>
          </a:p>
        </p:txBody>
      </p:sp>
    </p:spTree>
    <p:extLst>
      <p:ext uri="{BB962C8B-B14F-4D97-AF65-F5344CB8AC3E}">
        <p14:creationId xmlns:p14="http://schemas.microsoft.com/office/powerpoint/2010/main" val="30919231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5EDDD86-426F-40EE-8654-2D1BEAF4DC51}"/>
              </a:ext>
            </a:extLst>
          </p:cNvPr>
          <p:cNvSpPr>
            <a:spLocks noGrp="1"/>
          </p:cNvSpPr>
          <p:nvPr>
            <p:ph type="title"/>
          </p:nvPr>
        </p:nvSpPr>
        <p:spPr/>
        <p:txBody>
          <a:bodyPr/>
          <a:lstStyle/>
          <a:p>
            <a:pPr algn="ctr" rtl="1"/>
            <a:r>
              <a:rPr lang="ar-MA" dirty="0"/>
              <a:t>خرائطية الفاعلين</a:t>
            </a:r>
            <a:endParaRPr lang="fr-FR" dirty="0"/>
          </a:p>
        </p:txBody>
      </p:sp>
      <p:graphicFrame>
        <p:nvGraphicFramePr>
          <p:cNvPr id="5" name="Espace réservé du contenu 4">
            <a:extLst>
              <a:ext uri="{FF2B5EF4-FFF2-40B4-BE49-F238E27FC236}">
                <a16:creationId xmlns:a16="http://schemas.microsoft.com/office/drawing/2014/main" xmlns="" id="{6F42CC83-36E4-4D10-8634-DC2E95C660AB}"/>
              </a:ext>
            </a:extLst>
          </p:cNvPr>
          <p:cNvGraphicFramePr>
            <a:graphicFrameLocks noGrp="1"/>
          </p:cNvGraphicFramePr>
          <p:nvPr>
            <p:ph idx="1"/>
            <p:extLst>
              <p:ext uri="{D42A27DB-BD31-4B8C-83A1-F6EECF244321}">
                <p14:modId xmlns:p14="http://schemas.microsoft.com/office/powerpoint/2010/main" val="630633004"/>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171067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BE98F19E-2CDA-4A56-8013-5B9870A61AD8}"/>
              </a:ext>
            </a:extLst>
          </p:cNvPr>
          <p:cNvSpPr>
            <a:spLocks noGrp="1"/>
          </p:cNvSpPr>
          <p:nvPr>
            <p:ph idx="1"/>
          </p:nvPr>
        </p:nvSpPr>
        <p:spPr/>
        <p:txBody>
          <a:bodyPr/>
          <a:lstStyle/>
          <a:p>
            <a:pPr algn="r" rtl="1"/>
            <a:r>
              <a:rPr lang="ar-MA" dirty="0"/>
              <a:t>استهداف أشخاص و ليس المؤسسات و من المحتمل الوصول إلى المستهدف الرئيسي هنا نتوجه إلى مستهدف ثانوي</a:t>
            </a:r>
          </a:p>
          <a:p>
            <a:pPr algn="r" rtl="1"/>
            <a:r>
              <a:rPr lang="ar-MA" dirty="0"/>
              <a:t>المستهدف الرئيسي: الذي لديه السلطة الكاملة في اتخاد القرار للحصول على التغيير الذي ننشده.</a:t>
            </a:r>
          </a:p>
          <a:p>
            <a:pPr algn="r" rtl="1"/>
            <a:r>
              <a:rPr lang="ar-MA" dirty="0"/>
              <a:t>المستهدف الثانوي: الشخص الذي لا يتوفر على السلطة لإيجاد حل للمشاكل ولكنه قريب من المستهدف الرئيسي</a:t>
            </a:r>
          </a:p>
          <a:p>
            <a:pPr algn="r" rtl="1"/>
            <a:r>
              <a:rPr lang="ar-MA" dirty="0"/>
              <a:t> الشخص صاحب القرار </a:t>
            </a:r>
            <a:r>
              <a:rPr lang="fr-FR" dirty="0"/>
              <a:t>le décideur</a:t>
            </a:r>
            <a:endParaRPr lang="ar-MA" dirty="0"/>
          </a:p>
          <a:p>
            <a:pPr algn="r" rtl="1"/>
            <a:r>
              <a:rPr lang="ar-MA" dirty="0"/>
              <a:t>الشخص المؤثر </a:t>
            </a:r>
            <a:r>
              <a:rPr lang="fr-FR" dirty="0"/>
              <a:t>Personne Influente </a:t>
            </a:r>
            <a:r>
              <a:rPr lang="ar-MA" dirty="0"/>
              <a:t> </a:t>
            </a:r>
          </a:p>
        </p:txBody>
      </p:sp>
    </p:spTree>
    <p:extLst>
      <p:ext uri="{BB962C8B-B14F-4D97-AF65-F5344CB8AC3E}">
        <p14:creationId xmlns:p14="http://schemas.microsoft.com/office/powerpoint/2010/main" val="41825369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ACF97B49-4E5F-4FF3-A69D-2086F9A4B446}"/>
              </a:ext>
            </a:extLst>
          </p:cNvPr>
          <p:cNvSpPr>
            <a:spLocks noGrp="1"/>
          </p:cNvSpPr>
          <p:nvPr>
            <p:ph idx="1"/>
          </p:nvPr>
        </p:nvSpPr>
        <p:spPr/>
        <p:txBody>
          <a:bodyPr/>
          <a:lstStyle/>
          <a:p>
            <a:pPr marL="0" indent="0" algn="r" rtl="1">
              <a:buNone/>
            </a:pPr>
            <a:r>
              <a:rPr lang="ar-MA" dirty="0"/>
              <a:t>كي تحقيق النجاعة يقتضي الترافع ملاءمة التوجهات الاستراتيجية مع الفرص و السياق والتفاعل بشكل مستمر معهما نظرا للتعقيد و التغير الدائم فالتخطيط يسير بشكل موازي مع </a:t>
            </a:r>
            <a:r>
              <a:rPr lang="ar-MA" dirty="0" err="1"/>
              <a:t>الأجرأة</a:t>
            </a:r>
            <a:r>
              <a:rPr lang="ar-MA" dirty="0"/>
              <a:t>  و التقييم  </a:t>
            </a:r>
          </a:p>
          <a:p>
            <a:pPr marL="0" indent="0" algn="r" rtl="1">
              <a:buNone/>
            </a:pPr>
            <a:r>
              <a:rPr lang="ar-MA" dirty="0"/>
              <a:t>عملية مستمرة </a:t>
            </a:r>
            <a:endParaRPr lang="fr-FR" dirty="0"/>
          </a:p>
        </p:txBody>
      </p:sp>
    </p:spTree>
    <p:extLst>
      <p:ext uri="{BB962C8B-B14F-4D97-AF65-F5344CB8AC3E}">
        <p14:creationId xmlns:p14="http://schemas.microsoft.com/office/powerpoint/2010/main" val="149624358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xmlns="" id="{F21FE984-ED33-494E-85A4-2978D1708141}"/>
              </a:ext>
            </a:extLst>
          </p:cNvPr>
          <p:cNvGraphicFramePr>
            <a:graphicFrameLocks noGrp="1"/>
          </p:cNvGraphicFramePr>
          <p:nvPr>
            <p:ph idx="1"/>
            <p:extLst>
              <p:ext uri="{D42A27DB-BD31-4B8C-83A1-F6EECF244321}">
                <p14:modId xmlns:p14="http://schemas.microsoft.com/office/powerpoint/2010/main" val="1334401635"/>
              </p:ext>
            </p:extLst>
          </p:nvPr>
        </p:nvGraphicFramePr>
        <p:xfrm>
          <a:off x="838200" y="815926"/>
          <a:ext cx="10515600" cy="53610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1819563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5E4ACC63-A436-4F8D-9AD9-4F1208C5136F}"/>
              </a:ext>
            </a:extLst>
          </p:cNvPr>
          <p:cNvSpPr>
            <a:spLocks noGrp="1"/>
          </p:cNvSpPr>
          <p:nvPr>
            <p:ph idx="1"/>
          </p:nvPr>
        </p:nvSpPr>
        <p:spPr>
          <a:xfrm>
            <a:off x="838200" y="309489"/>
            <a:ext cx="10515600" cy="5867474"/>
          </a:xfrm>
        </p:spPr>
        <p:txBody>
          <a:bodyPr/>
          <a:lstStyle/>
          <a:p>
            <a:pPr algn="r" rtl="1"/>
            <a:r>
              <a:rPr lang="ar-MA" dirty="0"/>
              <a:t>لابد كذلك من قياس القدرة الذاتية للجمعية أو المنظمة</a:t>
            </a:r>
            <a:r>
              <a:rPr lang="fr-FR" dirty="0"/>
              <a:t>/ </a:t>
            </a:r>
            <a:r>
              <a:rPr lang="ar-MA" dirty="0"/>
              <a:t> الشبكة التي ستقوم بالترافع بواسطة </a:t>
            </a:r>
            <a:r>
              <a:rPr lang="fr-FR" dirty="0"/>
              <a:t>S.W.O.T</a:t>
            </a:r>
            <a:r>
              <a:rPr lang="ar-MA" dirty="0"/>
              <a:t> . </a:t>
            </a:r>
          </a:p>
          <a:p>
            <a:pPr marL="0" indent="0" algn="r" rtl="1">
              <a:buNone/>
            </a:pPr>
            <a:endParaRPr lang="fr-FR" dirty="0"/>
          </a:p>
        </p:txBody>
      </p:sp>
      <p:graphicFrame>
        <p:nvGraphicFramePr>
          <p:cNvPr id="12" name="Tableau 12">
            <a:extLst>
              <a:ext uri="{FF2B5EF4-FFF2-40B4-BE49-F238E27FC236}">
                <a16:creationId xmlns:a16="http://schemas.microsoft.com/office/drawing/2014/main" xmlns="" id="{A50215E6-6BEC-4E01-BA68-F71EB01A5FF7}"/>
              </a:ext>
            </a:extLst>
          </p:cNvPr>
          <p:cNvGraphicFramePr>
            <a:graphicFrameLocks noGrp="1"/>
          </p:cNvGraphicFramePr>
          <p:nvPr>
            <p:extLst>
              <p:ext uri="{D42A27DB-BD31-4B8C-83A1-F6EECF244321}">
                <p14:modId xmlns:p14="http://schemas.microsoft.com/office/powerpoint/2010/main" val="489378423"/>
              </p:ext>
            </p:extLst>
          </p:nvPr>
        </p:nvGraphicFramePr>
        <p:xfrm>
          <a:off x="645551" y="1941343"/>
          <a:ext cx="9495692" cy="4235620"/>
        </p:xfrm>
        <a:graphic>
          <a:graphicData uri="http://schemas.openxmlformats.org/drawingml/2006/table">
            <a:tbl>
              <a:tblPr firstRow="1" bandRow="1">
                <a:tableStyleId>{5C22544A-7EE6-4342-B048-85BDC9FD1C3A}</a:tableStyleId>
              </a:tblPr>
              <a:tblGrid>
                <a:gridCol w="2373923">
                  <a:extLst>
                    <a:ext uri="{9D8B030D-6E8A-4147-A177-3AD203B41FA5}">
                      <a16:colId xmlns:a16="http://schemas.microsoft.com/office/drawing/2014/main" xmlns="" val="873912645"/>
                    </a:ext>
                  </a:extLst>
                </a:gridCol>
                <a:gridCol w="2373923">
                  <a:extLst>
                    <a:ext uri="{9D8B030D-6E8A-4147-A177-3AD203B41FA5}">
                      <a16:colId xmlns:a16="http://schemas.microsoft.com/office/drawing/2014/main" xmlns="" val="2167664014"/>
                    </a:ext>
                  </a:extLst>
                </a:gridCol>
                <a:gridCol w="2373923">
                  <a:extLst>
                    <a:ext uri="{9D8B030D-6E8A-4147-A177-3AD203B41FA5}">
                      <a16:colId xmlns:a16="http://schemas.microsoft.com/office/drawing/2014/main" xmlns="" val="3766993837"/>
                    </a:ext>
                  </a:extLst>
                </a:gridCol>
                <a:gridCol w="2373923">
                  <a:extLst>
                    <a:ext uri="{9D8B030D-6E8A-4147-A177-3AD203B41FA5}">
                      <a16:colId xmlns:a16="http://schemas.microsoft.com/office/drawing/2014/main" xmlns="" val="2440727743"/>
                    </a:ext>
                  </a:extLst>
                </a:gridCol>
              </a:tblGrid>
              <a:tr h="1164213">
                <a:tc>
                  <a:txBody>
                    <a:bodyPr/>
                    <a:lstStyle/>
                    <a:p>
                      <a:pPr algn="ctr"/>
                      <a:r>
                        <a:rPr lang="ar-MA" dirty="0">
                          <a:solidFill>
                            <a:schemeClr val="tx1"/>
                          </a:solidFill>
                        </a:rPr>
                        <a:t>المخاطر</a:t>
                      </a:r>
                      <a:endParaRPr lang="fr-FR" dirty="0">
                        <a:solidFill>
                          <a:schemeClr val="tx1"/>
                        </a:solidFill>
                      </a:endParaRPr>
                    </a:p>
                  </a:txBody>
                  <a:tcPr/>
                </a:tc>
                <a:tc>
                  <a:txBody>
                    <a:bodyPr/>
                    <a:lstStyle/>
                    <a:p>
                      <a:pPr algn="ctr"/>
                      <a:r>
                        <a:rPr lang="ar-MA" dirty="0">
                          <a:solidFill>
                            <a:schemeClr val="tx1"/>
                          </a:solidFill>
                        </a:rPr>
                        <a:t>الفرص</a:t>
                      </a:r>
                      <a:endParaRPr lang="fr-FR" dirty="0">
                        <a:solidFill>
                          <a:schemeClr val="tx1"/>
                        </a:solidFill>
                      </a:endParaRPr>
                    </a:p>
                  </a:txBody>
                  <a:tcPr/>
                </a:tc>
                <a:tc>
                  <a:txBody>
                    <a:bodyPr/>
                    <a:lstStyle/>
                    <a:p>
                      <a:pPr algn="ctr"/>
                      <a:r>
                        <a:rPr lang="ar-MA" dirty="0">
                          <a:solidFill>
                            <a:schemeClr val="tx1"/>
                          </a:solidFill>
                        </a:rPr>
                        <a:t>نقط الضعف</a:t>
                      </a:r>
                      <a:endParaRPr lang="fr-FR" dirty="0">
                        <a:solidFill>
                          <a:schemeClr val="tx1"/>
                        </a:solidFill>
                      </a:endParaRPr>
                    </a:p>
                  </a:txBody>
                  <a:tcPr/>
                </a:tc>
                <a:tc>
                  <a:txBody>
                    <a:bodyPr/>
                    <a:lstStyle/>
                    <a:p>
                      <a:pPr algn="ctr"/>
                      <a:r>
                        <a:rPr lang="ar-MA" dirty="0">
                          <a:solidFill>
                            <a:schemeClr val="tx1"/>
                          </a:solidFill>
                        </a:rPr>
                        <a:t>نقط القوة</a:t>
                      </a:r>
                      <a:endParaRPr lang="fr-FR" dirty="0">
                        <a:solidFill>
                          <a:schemeClr val="tx1"/>
                        </a:solidFill>
                      </a:endParaRPr>
                    </a:p>
                  </a:txBody>
                  <a:tcPr/>
                </a:tc>
                <a:extLst>
                  <a:ext uri="{0D108BD9-81ED-4DB2-BD59-A6C34878D82A}">
                    <a16:rowId xmlns:a16="http://schemas.microsoft.com/office/drawing/2014/main" xmlns="" val="3841861939"/>
                  </a:ext>
                </a:extLst>
              </a:tr>
              <a:tr h="3071407">
                <a:tc>
                  <a:txBody>
                    <a:bodyPr/>
                    <a:lstStyle/>
                    <a:p>
                      <a:endParaRPr lang="fr-FR"/>
                    </a:p>
                  </a:txBody>
                  <a:tcPr/>
                </a:tc>
                <a:tc>
                  <a:txBody>
                    <a:bodyPr/>
                    <a:lstStyle/>
                    <a:p>
                      <a:endParaRPr lang="fr-FR"/>
                    </a:p>
                  </a:txBody>
                  <a:tcPr/>
                </a:tc>
                <a:tc>
                  <a:txBody>
                    <a:bodyPr/>
                    <a:lstStyle/>
                    <a:p>
                      <a:endParaRPr lang="fr-FR"/>
                    </a:p>
                  </a:txBody>
                  <a:tcPr/>
                </a:tc>
                <a:tc>
                  <a:txBody>
                    <a:bodyPr/>
                    <a:lstStyle/>
                    <a:p>
                      <a:endParaRPr lang="fr-FR" dirty="0">
                        <a:solidFill>
                          <a:schemeClr val="tx1"/>
                        </a:solidFill>
                      </a:endParaRPr>
                    </a:p>
                  </a:txBody>
                  <a:tcPr/>
                </a:tc>
                <a:extLst>
                  <a:ext uri="{0D108BD9-81ED-4DB2-BD59-A6C34878D82A}">
                    <a16:rowId xmlns:a16="http://schemas.microsoft.com/office/drawing/2014/main" xmlns="" val="2705725309"/>
                  </a:ext>
                </a:extLst>
              </a:tr>
            </a:tbl>
          </a:graphicData>
        </a:graphic>
      </p:graphicFrame>
    </p:spTree>
    <p:extLst>
      <p:ext uri="{BB962C8B-B14F-4D97-AF65-F5344CB8AC3E}">
        <p14:creationId xmlns:p14="http://schemas.microsoft.com/office/powerpoint/2010/main" val="95195216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9CFF6176-DDA7-438E-9578-4D00396DD4F1}"/>
              </a:ext>
            </a:extLst>
          </p:cNvPr>
          <p:cNvSpPr>
            <a:spLocks noGrp="1"/>
          </p:cNvSpPr>
          <p:nvPr>
            <p:ph idx="1"/>
          </p:nvPr>
        </p:nvSpPr>
        <p:spPr>
          <a:xfrm>
            <a:off x="838200" y="1825625"/>
            <a:ext cx="10515600" cy="1603375"/>
          </a:xfrm>
        </p:spPr>
        <p:txBody>
          <a:bodyPr/>
          <a:lstStyle/>
          <a:p>
            <a:pPr algn="r" rtl="1"/>
            <a:endParaRPr lang="ar-MA" b="1" dirty="0"/>
          </a:p>
          <a:p>
            <a:pPr marL="0" indent="0" algn="ctr" rtl="1">
              <a:buNone/>
            </a:pPr>
            <a:r>
              <a:rPr lang="ar-MA" b="1" dirty="0"/>
              <a:t>لمشاركة كل أعضاء الفريق المعني بالترافع ( المقاربة التشاركية) </a:t>
            </a:r>
            <a:endParaRPr lang="fr-FR" b="1" dirty="0"/>
          </a:p>
        </p:txBody>
      </p:sp>
    </p:spTree>
    <p:extLst>
      <p:ext uri="{BB962C8B-B14F-4D97-AF65-F5344CB8AC3E}">
        <p14:creationId xmlns:p14="http://schemas.microsoft.com/office/powerpoint/2010/main" val="192699708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FA17972-D808-4D66-9895-0EB71CA02E80}"/>
              </a:ext>
            </a:extLst>
          </p:cNvPr>
          <p:cNvSpPr>
            <a:spLocks noGrp="1"/>
          </p:cNvSpPr>
          <p:nvPr>
            <p:ph type="title"/>
          </p:nvPr>
        </p:nvSpPr>
        <p:spPr>
          <a:xfrm>
            <a:off x="677334" y="609600"/>
            <a:ext cx="8596668" cy="1320800"/>
          </a:xfrm>
        </p:spPr>
        <p:txBody>
          <a:bodyPr/>
          <a:lstStyle/>
          <a:p>
            <a:pPr algn="ctr"/>
            <a:r>
              <a:rPr lang="ar-MA" dirty="0"/>
              <a:t>الترافع </a:t>
            </a:r>
            <a:endParaRPr lang="fr-FR" dirty="0"/>
          </a:p>
        </p:txBody>
      </p:sp>
      <p:sp>
        <p:nvSpPr>
          <p:cNvPr id="3" name="Espace réservé du contenu 2">
            <a:extLst>
              <a:ext uri="{FF2B5EF4-FFF2-40B4-BE49-F238E27FC236}">
                <a16:creationId xmlns:a16="http://schemas.microsoft.com/office/drawing/2014/main" xmlns="" id="{43D5BF1C-A85B-45DC-9926-10049EFB537C}"/>
              </a:ext>
            </a:extLst>
          </p:cNvPr>
          <p:cNvSpPr>
            <a:spLocks noGrp="1"/>
          </p:cNvSpPr>
          <p:nvPr>
            <p:ph idx="1"/>
          </p:nvPr>
        </p:nvSpPr>
        <p:spPr>
          <a:xfrm>
            <a:off x="677863" y="2160589"/>
            <a:ext cx="8596312" cy="2903780"/>
          </a:xfrm>
        </p:spPr>
        <p:txBody>
          <a:bodyPr>
            <a:normAutofit/>
          </a:bodyPr>
          <a:lstStyle/>
          <a:p>
            <a:pPr algn="r" rtl="1"/>
            <a:r>
              <a:rPr lang="ar-MA" sz="2000" b="1" dirty="0" smtClean="0"/>
              <a:t>ما</a:t>
            </a:r>
            <a:r>
              <a:rPr lang="fr-FR" sz="2000" b="1" dirty="0" smtClean="0"/>
              <a:t> </a:t>
            </a:r>
            <a:r>
              <a:rPr lang="ar-MA" sz="2000" b="1" dirty="0" smtClean="0"/>
              <a:t>هو </a:t>
            </a:r>
            <a:r>
              <a:rPr lang="ar-MA" sz="2000" b="1" dirty="0"/>
              <a:t>الترافع</a:t>
            </a:r>
            <a:r>
              <a:rPr lang="fr-FR" sz="2000" b="1" dirty="0"/>
              <a:t>?</a:t>
            </a:r>
            <a:r>
              <a:rPr lang="ar-MA" sz="2000" b="1" dirty="0"/>
              <a:t>: الترافع هو عملية تستهدف تغيير السياسيات و البرامج</a:t>
            </a:r>
          </a:p>
          <a:p>
            <a:pPr algn="r" rtl="1"/>
            <a:r>
              <a:rPr lang="ar-MA" sz="2000" b="1" dirty="0"/>
              <a:t> الترافع هو عملية تقديم الحجج و البراهين من أجل الدفاع عن طرح معين في اتجاه مؤسسة أو مجموعة أو قطاع حكومي معين   </a:t>
            </a:r>
            <a:endParaRPr lang="fr-FR" sz="2000" b="1" dirty="0"/>
          </a:p>
        </p:txBody>
      </p:sp>
    </p:spTree>
    <p:extLst>
      <p:ext uri="{BB962C8B-B14F-4D97-AF65-F5344CB8AC3E}">
        <p14:creationId xmlns:p14="http://schemas.microsoft.com/office/powerpoint/2010/main" val="18292229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57468" y="2551837"/>
            <a:ext cx="7986532" cy="1477328"/>
          </a:xfrm>
          <a:prstGeom prst="rect">
            <a:avLst/>
          </a:prstGeom>
        </p:spPr>
        <p:txBody>
          <a:bodyPr wrap="square">
            <a:spAutoFit/>
          </a:bodyPr>
          <a:lstStyle/>
          <a:p>
            <a:pPr algn="r"/>
            <a:r>
              <a:rPr lang="ar-SA" b="1" dirty="0"/>
              <a:t>متى نلجأ للإعلام ؟</a:t>
            </a:r>
            <a:endParaRPr lang="fr-FR" b="1" dirty="0"/>
          </a:p>
          <a:p>
            <a:pPr algn="r"/>
            <a:r>
              <a:rPr lang="ar-SA" b="1" dirty="0"/>
              <a:t>حينما نحقق بعض النتائج المرتبطة بالموضوع</a:t>
            </a:r>
            <a:r>
              <a:rPr lang="fr-FR" b="1" dirty="0"/>
              <a:t> </a:t>
            </a:r>
            <a:r>
              <a:rPr lang="ar-SA" b="1" dirty="0"/>
              <a:t>ـ حين يكون الموضوع حارقاً</a:t>
            </a:r>
            <a:r>
              <a:rPr lang="fr-FR" b="1" dirty="0"/>
              <a:t> </a:t>
            </a:r>
          </a:p>
          <a:p>
            <a:pPr algn="r"/>
            <a:r>
              <a:rPr lang="ar-SA" b="1" dirty="0"/>
              <a:t>ـ حين نكون في حاجة إلى مناصرين</a:t>
            </a:r>
            <a:r>
              <a:rPr lang="fr-FR" b="1" dirty="0"/>
              <a:t> </a:t>
            </a:r>
          </a:p>
          <a:p>
            <a:pPr algn="r"/>
            <a:r>
              <a:rPr lang="ar-SA" b="1" dirty="0"/>
              <a:t>ـ عن طريق البلاغات الصحفية عند انطلاق </a:t>
            </a:r>
            <a:r>
              <a:rPr lang="fr-FR" b="1" dirty="0"/>
              <a:t>  .</a:t>
            </a:r>
            <a:r>
              <a:rPr lang="ar-SA" b="1" dirty="0"/>
              <a:t>العملية</a:t>
            </a:r>
          </a:p>
          <a:p>
            <a:pPr algn="r"/>
            <a:endParaRPr lang="fr-FR" b="1" dirty="0"/>
          </a:p>
        </p:txBody>
      </p:sp>
    </p:spTree>
    <p:extLst>
      <p:ext uri="{BB962C8B-B14F-4D97-AF65-F5344CB8AC3E}">
        <p14:creationId xmlns:p14="http://schemas.microsoft.com/office/powerpoint/2010/main" val="224108490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2690336"/>
            <a:ext cx="6096000" cy="2123658"/>
          </a:xfrm>
          <a:prstGeom prst="rect">
            <a:avLst/>
          </a:prstGeom>
        </p:spPr>
        <p:txBody>
          <a:bodyPr>
            <a:spAutoFit/>
          </a:bodyPr>
          <a:lstStyle/>
          <a:p>
            <a:pPr algn="r"/>
            <a:r>
              <a:rPr lang="ar-MA" sz="2400" dirty="0"/>
              <a:t>متى نتفادى الإعلام ؟</a:t>
            </a:r>
          </a:p>
          <a:p>
            <a:pPr algn="r"/>
            <a:r>
              <a:rPr lang="ar-MA" sz="2400" dirty="0"/>
              <a:t>ـفي بداية العملية الترافعية،خاصة حين لانتوفر على مايكفي من المعطيات</a:t>
            </a:r>
          </a:p>
          <a:p>
            <a:pPr algn="r"/>
            <a:r>
              <a:rPr lang="ar-MA" sz="2400" dirty="0"/>
              <a:t>ـحينما لانعرف علاقة منبر معين بالموضوع.</a:t>
            </a:r>
          </a:p>
          <a:p>
            <a:pPr algn="r"/>
            <a:r>
              <a:rPr lang="ar-MA" dirty="0"/>
              <a:t>ـحين يحضى موضوع آخر بالأهمة</a:t>
            </a:r>
            <a:endParaRPr lang="fr-FR" dirty="0"/>
          </a:p>
          <a:p>
            <a:pPr algn="r"/>
            <a:r>
              <a:rPr lang="ar-MA" dirty="0"/>
              <a:t>ـحين لاتكون الظروف مواتية</a:t>
            </a:r>
          </a:p>
        </p:txBody>
      </p:sp>
    </p:spTree>
    <p:extLst>
      <p:ext uri="{BB962C8B-B14F-4D97-AF65-F5344CB8AC3E}">
        <p14:creationId xmlns:p14="http://schemas.microsoft.com/office/powerpoint/2010/main" val="32572350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99281" y="1819611"/>
            <a:ext cx="8526684" cy="3046988"/>
          </a:xfrm>
          <a:prstGeom prst="rect">
            <a:avLst/>
          </a:prstGeom>
        </p:spPr>
        <p:txBody>
          <a:bodyPr wrap="square">
            <a:spAutoFit/>
          </a:bodyPr>
          <a:lstStyle/>
          <a:p>
            <a:pPr algn="r"/>
            <a:r>
              <a:rPr lang="ar-MA" sz="2400" dirty="0"/>
              <a:t>لصياغة بلاغ صحفي :</a:t>
            </a:r>
          </a:p>
          <a:p>
            <a:pPr algn="r"/>
            <a:r>
              <a:rPr lang="ar-MA" sz="2400" dirty="0"/>
              <a:t>ـالتزام الوضوح والتركيز</a:t>
            </a:r>
          </a:p>
          <a:p>
            <a:pPr algn="r"/>
            <a:r>
              <a:rPr lang="ar-MA" sz="2400" dirty="0"/>
              <a:t>ـاستهداف الصحفيين الأكتر مصداقية والأكتر متابعة ومقروئية . تنسيق العلاقة مع الإعلاميين من خلال شخص واحد ً نقطة ارتكاز ًتابتة وقارة.</a:t>
            </a:r>
          </a:p>
          <a:p>
            <a:pPr algn="r"/>
            <a:r>
              <a:rPr lang="ar-MA" sz="2400" dirty="0"/>
              <a:t>ـالا يكون البلاغ مكتوباً بخط اليد .</a:t>
            </a:r>
          </a:p>
          <a:p>
            <a:pPr algn="r"/>
            <a:r>
              <a:rPr lang="ar-MA" sz="2400" dirty="0"/>
              <a:t>ـشرح المصطلحات التقنية والإختصارات</a:t>
            </a:r>
            <a:r>
              <a:rPr lang="fr-FR" sz="2400" dirty="0"/>
              <a:t> </a:t>
            </a:r>
            <a:r>
              <a:rPr lang="ar-MA" sz="2400" dirty="0"/>
              <a:t>.</a:t>
            </a:r>
          </a:p>
          <a:p>
            <a:pPr algn="r"/>
            <a:r>
              <a:rPr lang="ar-MA" sz="2400" dirty="0"/>
              <a:t>ـتفادي الإعتقاد بأن الإعلاميين يعرفون ما نعرفه عن الموضوع</a:t>
            </a:r>
            <a:r>
              <a:rPr lang="ar-MA" sz="2000" dirty="0"/>
              <a:t>.</a:t>
            </a:r>
            <a:endParaRPr lang="fr-FR" sz="2000" dirty="0"/>
          </a:p>
        </p:txBody>
      </p:sp>
    </p:spTree>
    <p:extLst>
      <p:ext uri="{BB962C8B-B14F-4D97-AF65-F5344CB8AC3E}">
        <p14:creationId xmlns:p14="http://schemas.microsoft.com/office/powerpoint/2010/main" val="348105001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32058" y="2926170"/>
            <a:ext cx="7467600" cy="710952"/>
          </a:xfrm>
        </p:spPr>
        <p:txBody>
          <a:bodyPr/>
          <a:lstStyle/>
          <a:p>
            <a:pPr algn="ctr"/>
            <a:r>
              <a:rPr lang="ar-MA" b="1" dirty="0">
                <a:solidFill>
                  <a:schemeClr val="tx1"/>
                </a:solidFill>
              </a:rPr>
              <a:t>الاطار القانوني للترافع بالمغرب</a:t>
            </a:r>
            <a:endParaRPr lang="fr-FR" b="1" dirty="0">
              <a:solidFill>
                <a:schemeClr val="tx1"/>
              </a:solidFill>
            </a:endParaRPr>
          </a:p>
        </p:txBody>
      </p:sp>
    </p:spTree>
    <p:extLst>
      <p:ext uri="{BB962C8B-B14F-4D97-AF65-F5344CB8AC3E}">
        <p14:creationId xmlns:p14="http://schemas.microsoft.com/office/powerpoint/2010/main" val="1387363490"/>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640114" y="1052737"/>
            <a:ext cx="7721600" cy="4401205"/>
          </a:xfrm>
          <a:prstGeom prst="rect">
            <a:avLst/>
          </a:prstGeom>
        </p:spPr>
        <p:txBody>
          <a:bodyPr wrap="square">
            <a:spAutoFit/>
          </a:bodyPr>
          <a:lstStyle/>
          <a:p>
            <a:pPr marL="457200" indent="-457200" algn="r" rtl="1">
              <a:buFont typeface="Wingdings" pitchFamily="2" charset="2"/>
              <a:buChar char="v"/>
            </a:pPr>
            <a:r>
              <a:rPr lang="ar-MA" sz="2800" dirty="0">
                <a:solidFill>
                  <a:prstClr val="black"/>
                </a:solidFill>
                <a:latin typeface="Century Schoolbook"/>
                <a:cs typeface="Times New Roman" panose="02020603050405020304" pitchFamily="18" charset="0"/>
              </a:rPr>
              <a:t> حملت الوثيقة الدستورية لسنة 2011 مستجدات قانونية لم تكن موجودة في دساتير المملكة سابقا ومن بينها :</a:t>
            </a:r>
          </a:p>
          <a:p>
            <a:pPr marL="514350" indent="-514350" algn="r" rtl="1">
              <a:buFont typeface="Wingdings" pitchFamily="2" charset="2"/>
              <a:buChar char="v"/>
            </a:pPr>
            <a:r>
              <a:rPr lang="ar-MA" sz="2800" dirty="0">
                <a:solidFill>
                  <a:prstClr val="black"/>
                </a:solidFill>
                <a:latin typeface="Century Schoolbook"/>
                <a:cs typeface="Times New Roman" panose="02020603050405020304" pitchFamily="18" charset="0"/>
              </a:rPr>
              <a:t> آليات الديمقراطية التشاركية ” التي تطرق لها بداية بالفصل 14 الذي نص على ممارسة المواطنات والمواطنين حق تقديم ملتمسات التشريع. </a:t>
            </a:r>
          </a:p>
          <a:p>
            <a:pPr marL="514350" indent="-514350" algn="r" rtl="1">
              <a:buFont typeface="Wingdings" pitchFamily="2" charset="2"/>
              <a:buChar char="v"/>
            </a:pPr>
            <a:r>
              <a:rPr lang="ar-MA" sz="2800" dirty="0">
                <a:solidFill>
                  <a:prstClr val="black"/>
                </a:solidFill>
                <a:latin typeface="Century Schoolbook"/>
                <a:cs typeface="Times New Roman" panose="02020603050405020304" pitchFamily="18" charset="0"/>
              </a:rPr>
              <a:t>الفصل 15 الذي نص على حق تقديم العرائض إلى السلطات العمومية.</a:t>
            </a:r>
          </a:p>
          <a:p>
            <a:pPr marL="514350" indent="-514350" algn="r" rtl="1">
              <a:buFont typeface="Wingdings" pitchFamily="2" charset="2"/>
              <a:buChar char="v"/>
            </a:pPr>
            <a:r>
              <a:rPr lang="ar-MA" sz="2800" dirty="0">
                <a:solidFill>
                  <a:prstClr val="black"/>
                </a:solidFill>
                <a:latin typeface="Century Schoolbook"/>
                <a:cs typeface="Times New Roman" panose="02020603050405020304" pitchFamily="18" charset="0"/>
              </a:rPr>
              <a:t>الفصل 13 و الفقرة الأولى من الفصل 139الذي تضمن محتواهما إلزام المؤسسات المنتخبة خلق آليات التشاور العمومي من أجل مشاركة  المواطنات والمواطنين والجمعيات</a:t>
            </a:r>
            <a:r>
              <a:rPr lang="ar-MA" dirty="0">
                <a:solidFill>
                  <a:prstClr val="black"/>
                </a:solidFill>
                <a:latin typeface="Century Schoolbook"/>
                <a:cs typeface="Times New Roman" panose="02020603050405020304" pitchFamily="18" charset="0"/>
              </a:rPr>
              <a:t>.</a:t>
            </a:r>
            <a:endParaRPr lang="fr-FR" dirty="0">
              <a:solidFill>
                <a:prstClr val="black"/>
              </a:solidFill>
              <a:latin typeface="Century Schoolbook"/>
            </a:endParaRPr>
          </a:p>
        </p:txBody>
      </p:sp>
    </p:spTree>
    <p:extLst>
      <p:ext uri="{BB962C8B-B14F-4D97-AF65-F5344CB8AC3E}">
        <p14:creationId xmlns:p14="http://schemas.microsoft.com/office/powerpoint/2010/main" val="260460064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6972" y="2274839"/>
            <a:ext cx="8606972" cy="2677656"/>
          </a:xfrm>
          <a:prstGeom prst="rect">
            <a:avLst/>
          </a:prstGeom>
        </p:spPr>
        <p:txBody>
          <a:bodyPr wrap="square">
            <a:spAutoFit/>
          </a:bodyPr>
          <a:lstStyle/>
          <a:p>
            <a:pPr marL="457200" indent="-457200" algn="r" rtl="1">
              <a:buFont typeface="Wingdings" pitchFamily="2" charset="2"/>
              <a:buChar char="v"/>
            </a:pPr>
            <a:r>
              <a:rPr lang="ar-MA" sz="2800" dirty="0">
                <a:solidFill>
                  <a:prstClr val="black"/>
                </a:solidFill>
                <a:latin typeface="Century Schoolbook"/>
                <a:cs typeface="Times New Roman" panose="02020603050405020304" pitchFamily="18" charset="0"/>
              </a:rPr>
              <a:t>ولتوضيح طرق انجازهذه الأليات أخرج المشرع  مجموعة من القوانين التنظيمية لآليات الديمقراطية التشاركية والعرائض والملتمسات من خلال القانونين التنظيمين، رقم 44.14 و64.14 المتعلقين بتحديد شروط وكيفية ممارسة حق العرائض والملتمسات.</a:t>
            </a:r>
          </a:p>
          <a:p>
            <a:pPr marL="457200" indent="-457200" algn="r" rtl="1">
              <a:buFont typeface="Wingdings" pitchFamily="2" charset="2"/>
              <a:buChar char="v"/>
            </a:pPr>
            <a:r>
              <a:rPr lang="ar-MA" sz="2800" dirty="0">
                <a:solidFill>
                  <a:prstClr val="black"/>
                </a:solidFill>
                <a:latin typeface="Century Schoolbook"/>
                <a:cs typeface="Times New Roman" panose="02020603050405020304" pitchFamily="18" charset="0"/>
              </a:rPr>
              <a:t>كيفية تأسيس هيئات التشاور العمومي من خلال القوانين التنظيمية للجماعات الترابية (111.14– (112.14 –113.14)</a:t>
            </a:r>
            <a:endParaRPr lang="fr-FR" sz="2800" dirty="0">
              <a:solidFill>
                <a:prstClr val="black"/>
              </a:solidFill>
              <a:latin typeface="Century Schoolbook"/>
            </a:endParaRPr>
          </a:p>
        </p:txBody>
      </p:sp>
    </p:spTree>
    <p:extLst>
      <p:ext uri="{BB962C8B-B14F-4D97-AF65-F5344CB8AC3E}">
        <p14:creationId xmlns:p14="http://schemas.microsoft.com/office/powerpoint/2010/main" val="356578600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83771" y="1052737"/>
            <a:ext cx="8752115" cy="4401205"/>
          </a:xfrm>
          <a:prstGeom prst="rect">
            <a:avLst/>
          </a:prstGeom>
        </p:spPr>
        <p:txBody>
          <a:bodyPr wrap="square">
            <a:spAutoFit/>
          </a:bodyPr>
          <a:lstStyle/>
          <a:p>
            <a:pPr algn="r"/>
            <a:r>
              <a:rPr lang="ar-MA" sz="2800" dirty="0">
                <a:solidFill>
                  <a:prstClr val="black"/>
                </a:solidFill>
                <a:latin typeface="Century Schoolbook"/>
                <a:cs typeface="Times New Roman" panose="02020603050405020304" pitchFamily="18" charset="0"/>
              </a:rPr>
              <a:t>  هذه الآليات خلقت نقاشا عموميا:</a:t>
            </a:r>
          </a:p>
          <a:p>
            <a:pPr marL="457200" indent="-457200" algn="r" rtl="1">
              <a:buFont typeface="Arial" panose="020B0604020202020204" pitchFamily="34" charset="0"/>
              <a:buChar char="•"/>
            </a:pPr>
            <a:r>
              <a:rPr lang="ar-MA" sz="2800" dirty="0">
                <a:solidFill>
                  <a:prstClr val="black"/>
                </a:solidFill>
                <a:latin typeface="Century Schoolbook"/>
                <a:cs typeface="Times New Roman" panose="02020603050405020304" pitchFamily="18" charset="0"/>
              </a:rPr>
              <a:t>موضوعا  في المقررات الدراسية الجامعية</a:t>
            </a:r>
          </a:p>
          <a:p>
            <a:pPr marL="457200" indent="-457200" algn="r" rtl="1">
              <a:buFont typeface="Arial" panose="020B0604020202020204" pitchFamily="34" charset="0"/>
              <a:buChar char="•"/>
            </a:pPr>
            <a:r>
              <a:rPr lang="ar-MA" sz="2800" dirty="0">
                <a:solidFill>
                  <a:prstClr val="black"/>
                </a:solidFill>
                <a:latin typeface="Century Schoolbook"/>
                <a:cs typeface="Times New Roman" panose="02020603050405020304" pitchFamily="18" charset="0"/>
              </a:rPr>
              <a:t>البحت الأكاديمي الجامعي .</a:t>
            </a:r>
          </a:p>
          <a:p>
            <a:pPr marL="457200" indent="-457200" algn="r" rtl="1">
              <a:buFont typeface="Arial" panose="020B0604020202020204" pitchFamily="34" charset="0"/>
              <a:buChar char="•"/>
            </a:pPr>
            <a:r>
              <a:rPr lang="ar-MA" sz="2800" dirty="0">
                <a:solidFill>
                  <a:prstClr val="black"/>
                </a:solidFill>
                <a:latin typeface="Century Schoolbook"/>
                <a:cs typeface="Times New Roman" panose="02020603050405020304" pitchFamily="18" charset="0"/>
              </a:rPr>
              <a:t>الأبحاث الخاصة بالمنظمات الوطنية و الدولية.  </a:t>
            </a:r>
          </a:p>
          <a:p>
            <a:pPr marL="457200" indent="-457200" algn="r" rtl="1">
              <a:buFont typeface="Arial" panose="020B0604020202020204" pitchFamily="34" charset="0"/>
              <a:buChar char="•"/>
            </a:pPr>
            <a:r>
              <a:rPr lang="ar-MA" sz="2800" dirty="0">
                <a:solidFill>
                  <a:prstClr val="black"/>
                </a:solidFill>
                <a:latin typeface="Century Schoolbook"/>
                <a:cs typeface="Times New Roman" panose="02020603050405020304" pitchFamily="18" charset="0"/>
              </a:rPr>
              <a:t>الدورات التكوينية.</a:t>
            </a:r>
          </a:p>
          <a:p>
            <a:pPr marL="457200" indent="-457200" algn="r" rtl="1">
              <a:buFont typeface="Arial" panose="020B0604020202020204" pitchFamily="34" charset="0"/>
              <a:buChar char="•"/>
            </a:pPr>
            <a:r>
              <a:rPr lang="ar-MA" sz="2800" dirty="0">
                <a:solidFill>
                  <a:prstClr val="black"/>
                </a:solidFill>
                <a:latin typeface="Century Schoolbook"/>
                <a:cs typeface="Times New Roman" panose="02020603050405020304" pitchFamily="18" charset="0"/>
              </a:rPr>
              <a:t>كما مكنت الجماعات الترابية من خلق دينامية تشاركية </a:t>
            </a:r>
          </a:p>
          <a:p>
            <a:pPr marL="457200" indent="-457200" algn="r" rtl="1">
              <a:buFont typeface="Arial" panose="020B0604020202020204" pitchFamily="34" charset="0"/>
              <a:buChar char="•"/>
            </a:pPr>
            <a:r>
              <a:rPr lang="ar-MA" sz="2800" dirty="0">
                <a:solidFill>
                  <a:prstClr val="black"/>
                </a:solidFill>
                <a:latin typeface="Century Schoolbook"/>
                <a:cs typeface="Times New Roman" panose="02020603050405020304" pitchFamily="18" charset="0"/>
              </a:rPr>
              <a:t>مشاركة المجتمع المدني في إنجاز مجموعة من المهام الترابية (برنامج العمل، تقديم الاقتراحات و الاستشارات، إدراج نقط في جدول الأعمال....) وفق شروط قانونية.</a:t>
            </a:r>
          </a:p>
          <a:p>
            <a:pPr marL="457200" indent="-457200" algn="r" rtl="1">
              <a:buFont typeface="Arial" panose="020B0604020202020204" pitchFamily="34" charset="0"/>
              <a:buChar char="•"/>
            </a:pPr>
            <a:r>
              <a:rPr lang="ar-MA" sz="2800" dirty="0">
                <a:solidFill>
                  <a:prstClr val="black"/>
                </a:solidFill>
                <a:latin typeface="Century Schoolbook"/>
                <a:cs typeface="Times New Roman" panose="02020603050405020304" pitchFamily="18" charset="0"/>
              </a:rPr>
              <a:t>مشاركة المجتمع المدني في التدبير الترابي.</a:t>
            </a:r>
          </a:p>
        </p:txBody>
      </p:sp>
    </p:spTree>
    <p:extLst>
      <p:ext uri="{BB962C8B-B14F-4D97-AF65-F5344CB8AC3E}">
        <p14:creationId xmlns:p14="http://schemas.microsoft.com/office/powerpoint/2010/main" val="17081905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20914" y="1628801"/>
            <a:ext cx="8810172" cy="3108543"/>
          </a:xfrm>
          <a:prstGeom prst="rect">
            <a:avLst/>
          </a:prstGeom>
        </p:spPr>
        <p:txBody>
          <a:bodyPr wrap="square">
            <a:spAutoFit/>
          </a:bodyPr>
          <a:lstStyle/>
          <a:p>
            <a:pPr algn="r"/>
            <a:r>
              <a:rPr lang="ar-MA" sz="2800" dirty="0">
                <a:solidFill>
                  <a:prstClr val="black"/>
                </a:solidFill>
                <a:latin typeface="Century Schoolbook"/>
                <a:cs typeface="Times New Roman" panose="02020603050405020304" pitchFamily="18" charset="0"/>
              </a:rPr>
              <a:t>ميدانيا عرفت هذه الاليات مجموعة من العراقيل و النواقص لم تسمح لها بإنجاز هذه المهام و حدت من </a:t>
            </a:r>
            <a:r>
              <a:rPr lang="ar-MA" sz="2800" dirty="0" err="1">
                <a:solidFill>
                  <a:prstClr val="black"/>
                </a:solidFill>
                <a:latin typeface="Century Schoolbook"/>
                <a:cs typeface="Times New Roman" panose="02020603050405020304" pitchFamily="18" charset="0"/>
              </a:rPr>
              <a:t>نجاعتها</a:t>
            </a:r>
            <a:r>
              <a:rPr lang="ar-MA" sz="2800" dirty="0">
                <a:solidFill>
                  <a:prstClr val="black"/>
                </a:solidFill>
                <a:latin typeface="Century Schoolbook"/>
                <a:cs typeface="Times New Roman" panose="02020603050405020304" pitchFamily="18" charset="0"/>
              </a:rPr>
              <a:t> و فعاليتها حيت ماتزال الهوة شاسعة بين المنتخبين و المجتمع المدني من جهة و مع باقي فئات المجتمع.</a:t>
            </a:r>
          </a:p>
          <a:p>
            <a:pPr algn="r"/>
            <a:r>
              <a:rPr lang="ar-MA" sz="2800" dirty="0">
                <a:solidFill>
                  <a:prstClr val="black"/>
                </a:solidFill>
                <a:latin typeface="Century Schoolbook"/>
                <a:cs typeface="Times New Roman" panose="02020603050405020304" pitchFamily="18" charset="0"/>
              </a:rPr>
              <a:t>مما نتج عنه شبه أزمة للديمقراطية التشاركية أيضا</a:t>
            </a:r>
          </a:p>
          <a:p>
            <a:pPr algn="r"/>
            <a:r>
              <a:rPr lang="ar-MA" sz="2800" dirty="0">
                <a:solidFill>
                  <a:prstClr val="black"/>
                </a:solidFill>
                <a:latin typeface="Century Schoolbook"/>
                <a:cs typeface="Times New Roman" panose="02020603050405020304" pitchFamily="18" charset="0"/>
              </a:rPr>
              <a:t>هذه الأزمة تعود إلى عدة عوامل مترابطة و متشابكة نذكر منها :</a:t>
            </a:r>
          </a:p>
          <a:p>
            <a:pPr marL="457200" indent="-457200" algn="r" rtl="1">
              <a:buFont typeface="Wingdings" panose="05000000000000000000" pitchFamily="2" charset="2"/>
              <a:buChar char="v"/>
            </a:pPr>
            <a:r>
              <a:rPr lang="ar-MA" sz="2800" dirty="0">
                <a:solidFill>
                  <a:prstClr val="black"/>
                </a:solidFill>
                <a:latin typeface="Century Schoolbook"/>
                <a:cs typeface="Times New Roman" panose="02020603050405020304" pitchFamily="18" charset="0"/>
              </a:rPr>
              <a:t>الوضع الذاتي للمجتمع المدني. </a:t>
            </a:r>
          </a:p>
          <a:p>
            <a:pPr marL="457200" indent="-457200" algn="r" rtl="1">
              <a:buFont typeface="Wingdings" panose="05000000000000000000" pitchFamily="2" charset="2"/>
              <a:buChar char="v"/>
            </a:pPr>
            <a:r>
              <a:rPr lang="ar-MA" sz="2800" dirty="0">
                <a:solidFill>
                  <a:prstClr val="black"/>
                </a:solidFill>
                <a:latin typeface="Century Schoolbook"/>
                <a:cs typeface="Times New Roman" panose="02020603050405020304" pitchFamily="18" charset="0"/>
              </a:rPr>
              <a:t>الوضع الذاتي للهيئات المنتخبة.</a:t>
            </a:r>
          </a:p>
        </p:txBody>
      </p:sp>
    </p:spTree>
    <p:extLst>
      <p:ext uri="{BB962C8B-B14F-4D97-AF65-F5344CB8AC3E}">
        <p14:creationId xmlns:p14="http://schemas.microsoft.com/office/powerpoint/2010/main" val="141743171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6481" y="1649300"/>
            <a:ext cx="8113485" cy="3108543"/>
          </a:xfrm>
          <a:prstGeom prst="rect">
            <a:avLst/>
          </a:prstGeom>
        </p:spPr>
        <p:txBody>
          <a:bodyPr wrap="square">
            <a:spAutoFit/>
          </a:bodyPr>
          <a:lstStyle/>
          <a:p>
            <a:pPr marL="457200" indent="-457200" algn="r" rtl="1">
              <a:buFont typeface="Wingdings" panose="05000000000000000000" pitchFamily="2" charset="2"/>
              <a:buChar char="ü"/>
            </a:pPr>
            <a:r>
              <a:rPr lang="ar-MA" sz="2800" dirty="0">
                <a:solidFill>
                  <a:prstClr val="black"/>
                </a:solidFill>
                <a:latin typeface="Century Schoolbook"/>
                <a:cs typeface="Times New Roman" panose="02020603050405020304" pitchFamily="18" charset="0"/>
              </a:rPr>
              <a:t>فما هي هذه الاليات للديمقراطية التشاركية؟ </a:t>
            </a:r>
          </a:p>
          <a:p>
            <a:pPr marL="457200" indent="-457200" algn="r" rtl="1">
              <a:buFont typeface="Wingdings" panose="05000000000000000000" pitchFamily="2" charset="2"/>
              <a:buChar char="ü"/>
            </a:pPr>
            <a:r>
              <a:rPr lang="ar-MA" sz="2800" dirty="0">
                <a:solidFill>
                  <a:prstClr val="black"/>
                </a:solidFill>
                <a:latin typeface="Century Schoolbook"/>
                <a:cs typeface="Times New Roman" panose="02020603050405020304" pitchFamily="18" charset="0"/>
              </a:rPr>
              <a:t>ماهي القوانين المنظمة لها ؟</a:t>
            </a:r>
          </a:p>
          <a:p>
            <a:pPr marL="457200" indent="-457200" algn="r" rtl="1">
              <a:buFont typeface="Wingdings" panose="05000000000000000000" pitchFamily="2" charset="2"/>
              <a:buChar char="ü"/>
            </a:pPr>
            <a:r>
              <a:rPr lang="ar-MA" sz="2800" dirty="0">
                <a:solidFill>
                  <a:prstClr val="black"/>
                </a:solidFill>
                <a:latin typeface="Century Schoolbook"/>
                <a:cs typeface="Times New Roman" panose="02020603050405020304" pitchFamily="18" charset="0"/>
              </a:rPr>
              <a:t> ما هي المعيقات القانونية لآليات الديمقراطية التشاركية؟ </a:t>
            </a:r>
          </a:p>
          <a:p>
            <a:pPr marL="457200" indent="-457200" algn="r" rtl="1">
              <a:buFont typeface="Wingdings" panose="05000000000000000000" pitchFamily="2" charset="2"/>
              <a:buChar char="ü"/>
            </a:pPr>
            <a:r>
              <a:rPr lang="ar-MA" sz="2800" dirty="0">
                <a:solidFill>
                  <a:prstClr val="black"/>
                </a:solidFill>
                <a:latin typeface="Century Schoolbook"/>
                <a:cs typeface="Times New Roman" panose="02020603050405020304" pitchFamily="18" charset="0"/>
              </a:rPr>
              <a:t>ما مال ورش الديمقراطية التشاركية بالمغرب  بعد  دستور 2011؟</a:t>
            </a:r>
          </a:p>
          <a:p>
            <a:pPr marL="457200" indent="-457200" algn="r" rtl="1">
              <a:buFont typeface="Wingdings" panose="05000000000000000000" pitchFamily="2" charset="2"/>
              <a:buChar char="ü"/>
            </a:pPr>
            <a:r>
              <a:rPr lang="ar-MA" sz="2800" dirty="0">
                <a:solidFill>
                  <a:prstClr val="black"/>
                </a:solidFill>
                <a:latin typeface="Century Schoolbook"/>
                <a:cs typeface="Times New Roman" panose="02020603050405020304" pitchFamily="18" charset="0"/>
              </a:rPr>
              <a:t>سنتطرق لهذا الموضوع من خلال محورين رئيسيين أولهما آليات الديمقراطية التشاركية وثانيهما واقع تطبيق الديمقراطية التشاركية في المغرب</a:t>
            </a:r>
            <a:r>
              <a:rPr lang="ar-MA" dirty="0">
                <a:solidFill>
                  <a:prstClr val="black"/>
                </a:solidFill>
                <a:latin typeface="Century Schoolbook"/>
                <a:cs typeface="Times New Roman" panose="02020603050405020304" pitchFamily="18" charset="0"/>
              </a:rPr>
              <a:t>.</a:t>
            </a:r>
          </a:p>
        </p:txBody>
      </p:sp>
    </p:spTree>
    <p:extLst>
      <p:ext uri="{BB962C8B-B14F-4D97-AF65-F5344CB8AC3E}">
        <p14:creationId xmlns:p14="http://schemas.microsoft.com/office/powerpoint/2010/main" val="14415104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48229" y="2690336"/>
            <a:ext cx="7503885" cy="2246769"/>
          </a:xfrm>
          <a:prstGeom prst="rect">
            <a:avLst/>
          </a:prstGeom>
        </p:spPr>
        <p:txBody>
          <a:bodyPr wrap="square">
            <a:spAutoFit/>
          </a:bodyPr>
          <a:lstStyle/>
          <a:p>
            <a:pPr algn="r"/>
            <a:r>
              <a:rPr lang="ar-MA" sz="2800" b="1" u="sng" dirty="0">
                <a:solidFill>
                  <a:prstClr val="black"/>
                </a:solidFill>
                <a:latin typeface="Century Schoolbook"/>
                <a:cs typeface="Times New Roman" panose="02020603050405020304" pitchFamily="18" charset="0"/>
              </a:rPr>
              <a:t> آليات الديمقراطية التشاركية</a:t>
            </a:r>
            <a:endParaRPr lang="ar-MA" sz="2800" dirty="0">
              <a:solidFill>
                <a:prstClr val="black"/>
              </a:solidFill>
              <a:latin typeface="Century Schoolbook"/>
              <a:cs typeface="Times New Roman" panose="02020603050405020304" pitchFamily="18" charset="0"/>
            </a:endParaRPr>
          </a:p>
          <a:p>
            <a:pPr algn="r"/>
            <a:r>
              <a:rPr lang="ar-MA" sz="2800" dirty="0">
                <a:solidFill>
                  <a:prstClr val="black"/>
                </a:solidFill>
                <a:latin typeface="Century Schoolbook"/>
                <a:cs typeface="Times New Roman" panose="02020603050405020304" pitchFamily="18" charset="0"/>
              </a:rPr>
              <a:t>نصت الوثيقة الدستورية لسنة 2011 على عدة مقتضيات تهم إشراك المواطنات والمواطنين والمجتمع المدني في إعداد وتتبع وتقييم السياسات العمومية من خلال آليات نص عليها الدستور ومعه القوانين التنظيمية…</a:t>
            </a:r>
          </a:p>
        </p:txBody>
      </p:sp>
    </p:spTree>
    <p:extLst>
      <p:ext uri="{BB962C8B-B14F-4D97-AF65-F5344CB8AC3E}">
        <p14:creationId xmlns:p14="http://schemas.microsoft.com/office/powerpoint/2010/main" val="2833485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FA17972-D808-4D66-9895-0EB71CA02E80}"/>
              </a:ext>
            </a:extLst>
          </p:cNvPr>
          <p:cNvSpPr>
            <a:spLocks noGrp="1"/>
          </p:cNvSpPr>
          <p:nvPr>
            <p:ph type="title"/>
          </p:nvPr>
        </p:nvSpPr>
        <p:spPr/>
        <p:txBody>
          <a:bodyPr/>
          <a:lstStyle/>
          <a:p>
            <a:pPr algn="ctr" rtl="1"/>
            <a:r>
              <a:rPr lang="ar-MA" dirty="0"/>
              <a:t>ما الفرق بين الترافع و المرافعة </a:t>
            </a:r>
            <a:endParaRPr lang="fr-FR" dirty="0"/>
          </a:p>
        </p:txBody>
      </p:sp>
      <p:sp>
        <p:nvSpPr>
          <p:cNvPr id="3" name="Espace réservé du contenu 2">
            <a:extLst>
              <a:ext uri="{FF2B5EF4-FFF2-40B4-BE49-F238E27FC236}">
                <a16:creationId xmlns:a16="http://schemas.microsoft.com/office/drawing/2014/main" xmlns="" id="{43D5BF1C-A85B-45DC-9926-10049EFB537C}"/>
              </a:ext>
            </a:extLst>
          </p:cNvPr>
          <p:cNvSpPr>
            <a:spLocks noGrp="1"/>
          </p:cNvSpPr>
          <p:nvPr>
            <p:ph idx="1"/>
          </p:nvPr>
        </p:nvSpPr>
        <p:spPr/>
        <p:txBody>
          <a:bodyPr>
            <a:normAutofit fontScale="92500"/>
          </a:bodyPr>
          <a:lstStyle/>
          <a:p>
            <a:pPr algn="r" rtl="1"/>
            <a:r>
              <a:rPr lang="ar-MA" b="1" dirty="0"/>
              <a:t>الترافع </a:t>
            </a:r>
            <a:r>
              <a:rPr lang="fr-FR" b="1" dirty="0"/>
              <a:t>plaidoyer</a:t>
            </a:r>
            <a:r>
              <a:rPr lang="ar-MA" b="1" dirty="0"/>
              <a:t>: عملية تخص الحركات الاجتماعية التي تتعبأ من أجل إحدات تغيير ما بعد تشخيصها لظاهرة اجتماعية أو بيئة مقلقة وتوجه هذه الحركات خطابها واستراتيجيتها في اتجاه أصحاب القرار </a:t>
            </a:r>
          </a:p>
          <a:p>
            <a:pPr algn="r" rtl="1"/>
            <a:r>
              <a:rPr lang="ar-MA" b="1" dirty="0"/>
              <a:t>المرافعة: بعد أن كان الترافع </a:t>
            </a:r>
            <a:r>
              <a:rPr lang="fr-FR" b="1" dirty="0"/>
              <a:t>plaidoyer </a:t>
            </a:r>
            <a:r>
              <a:rPr lang="ar-MA" b="1" dirty="0"/>
              <a:t> فعل يعني " الدفاع عن قضية أمام العدالة" استبدل بالفعل </a:t>
            </a:r>
            <a:r>
              <a:rPr lang="fr-FR" b="1" dirty="0"/>
              <a:t>plaider </a:t>
            </a:r>
            <a:r>
              <a:rPr lang="ar-MA" b="1" dirty="0"/>
              <a:t> واصبح يستعمل كاسم للدلالة على الدفاع.</a:t>
            </a:r>
          </a:p>
          <a:p>
            <a:pPr algn="r" rtl="1"/>
            <a:r>
              <a:rPr lang="ar-MA" b="1" dirty="0"/>
              <a:t>وكان للترافع </a:t>
            </a:r>
            <a:r>
              <a:rPr lang="fr-FR" b="1" dirty="0"/>
              <a:t>plaidoyer </a:t>
            </a:r>
            <a:r>
              <a:rPr lang="ar-MA" b="1" dirty="0"/>
              <a:t> معنى قانوني صرف يعني" خطاب دو طبيعة ومرجعية قانونية يمارس داخل المحاكم أمام هيئات الحكم للدفاع عن طرف من أطراف النزاع" ، خرج هذا المفهوم عن سياقه القانوني الصرف و أصبح يستعمل في إطار" الدفاع عن أفكار أو مجموعات من الأشخاص بواسطة الحجج </a:t>
            </a:r>
            <a:r>
              <a:rPr lang="fr-FR" b="1" dirty="0"/>
              <a:t> l’argumentation </a:t>
            </a:r>
            <a:r>
              <a:rPr lang="ar-MA" b="1" dirty="0"/>
              <a:t>"  </a:t>
            </a:r>
          </a:p>
          <a:p>
            <a:pPr algn="r" rtl="1"/>
            <a:r>
              <a:rPr lang="ar-MA" b="1" dirty="0"/>
              <a:t>مثلا " الترافع من أجل السلام" الترافع من أجل الحرية الرأي</a:t>
            </a:r>
          </a:p>
          <a:p>
            <a:pPr marL="0" indent="0" algn="r" rtl="1">
              <a:buNone/>
            </a:pPr>
            <a:r>
              <a:rPr lang="ar-MA" b="1" dirty="0"/>
              <a:t> الترافع ضد تزويج القاصرات</a:t>
            </a:r>
          </a:p>
          <a:p>
            <a:pPr marL="0" indent="0" algn="r" rtl="1">
              <a:buNone/>
            </a:pPr>
            <a:r>
              <a:rPr lang="ar-MA" b="1" dirty="0"/>
              <a:t>الترافع ضد تشغيل الأطفال  </a:t>
            </a:r>
            <a:endParaRPr lang="fr-FR" b="1" dirty="0"/>
          </a:p>
        </p:txBody>
      </p:sp>
    </p:spTree>
    <p:extLst>
      <p:ext uri="{BB962C8B-B14F-4D97-AF65-F5344CB8AC3E}">
        <p14:creationId xmlns:p14="http://schemas.microsoft.com/office/powerpoint/2010/main" val="72086236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8474" y="1016965"/>
            <a:ext cx="9319911" cy="3970318"/>
          </a:xfrm>
          <a:prstGeom prst="rect">
            <a:avLst/>
          </a:prstGeom>
        </p:spPr>
        <p:txBody>
          <a:bodyPr wrap="square">
            <a:spAutoFit/>
          </a:bodyPr>
          <a:lstStyle/>
          <a:p>
            <a:pPr algn="r"/>
            <a:r>
              <a:rPr lang="ar-MA" sz="2800" b="1" u="sng" dirty="0">
                <a:solidFill>
                  <a:prstClr val="black"/>
                </a:solidFill>
                <a:latin typeface="Century Schoolbook"/>
                <a:cs typeface="Times New Roman" panose="02020603050405020304" pitchFamily="18" charset="0"/>
              </a:rPr>
              <a:t>آلية الملتمسات</a:t>
            </a:r>
            <a:endParaRPr lang="ar-MA" sz="2800" dirty="0">
              <a:solidFill>
                <a:prstClr val="black"/>
              </a:solidFill>
              <a:latin typeface="Century Schoolbook"/>
              <a:cs typeface="Times New Roman" panose="02020603050405020304" pitchFamily="18" charset="0"/>
            </a:endParaRPr>
          </a:p>
          <a:p>
            <a:pPr algn="r"/>
            <a:r>
              <a:rPr lang="ar-MA" sz="2800" dirty="0">
                <a:solidFill>
                  <a:prstClr val="black"/>
                </a:solidFill>
                <a:latin typeface="Century Schoolbook"/>
                <a:cs typeface="Times New Roman" panose="02020603050405020304" pitchFamily="18" charset="0"/>
              </a:rPr>
              <a:t>لم يكن متاحا سابقا للمواطنات والمواطنين التقدم بمقترحات تفيد المشاركة في إعداد التشريع لكن مقتضيات الدستور الجديد خاصة </a:t>
            </a:r>
            <a:r>
              <a:rPr lang="ar-MA" sz="2800" dirty="0" smtClean="0">
                <a:solidFill>
                  <a:prstClr val="black"/>
                </a:solidFill>
                <a:latin typeface="Century Schoolbook"/>
                <a:cs typeface="Times New Roman" panose="02020603050405020304" pitchFamily="18" charset="0"/>
              </a:rPr>
              <a:t>الفصل 14</a:t>
            </a:r>
            <a:endParaRPr lang="fr-FR" sz="2800" dirty="0" smtClean="0">
              <a:solidFill>
                <a:prstClr val="black"/>
              </a:solidFill>
              <a:latin typeface="Century Schoolbook"/>
              <a:cs typeface="Times New Roman" panose="02020603050405020304" pitchFamily="18" charset="0"/>
            </a:endParaRPr>
          </a:p>
          <a:p>
            <a:pPr algn="r"/>
            <a:r>
              <a:rPr lang="ar-MA" sz="2800" dirty="0" smtClean="0">
                <a:solidFill>
                  <a:prstClr val="black"/>
                </a:solidFill>
                <a:latin typeface="Century Schoolbook"/>
                <a:cs typeface="Times New Roman" panose="02020603050405020304" pitchFamily="18" charset="0"/>
              </a:rPr>
              <a:t>:</a:t>
            </a:r>
            <a:r>
              <a:rPr lang="ar-MA" sz="2800" b="1" dirty="0">
                <a:solidFill>
                  <a:prstClr val="black"/>
                </a:solidFill>
                <a:latin typeface="Century Schoolbook"/>
                <a:cs typeface="Times New Roman" panose="02020603050405020304" pitchFamily="18" charset="0"/>
              </a:rPr>
              <a:t> ” للمواطنات والمواطنين، ضمن شروط وكيفيات يحددها قانون تنظيمي، الحق في تقديم ملتمسات في مجال التشريع</a:t>
            </a:r>
            <a:endParaRPr lang="ar-MA" sz="2800" dirty="0">
              <a:solidFill>
                <a:prstClr val="black"/>
              </a:solidFill>
              <a:latin typeface="Century Schoolbook"/>
              <a:cs typeface="Times New Roman" panose="02020603050405020304" pitchFamily="18" charset="0"/>
            </a:endParaRPr>
          </a:p>
          <a:p>
            <a:pPr algn="r"/>
            <a:r>
              <a:rPr lang="ar-MA" sz="2800" b="1" dirty="0">
                <a:solidFill>
                  <a:prstClr val="black"/>
                </a:solidFill>
                <a:latin typeface="Century Schoolbook"/>
                <a:cs typeface="Times New Roman" panose="02020603050405020304" pitchFamily="18" charset="0"/>
              </a:rPr>
              <a:t>“وملتمس التشريع هو مبادرة تشريعية يقوم بها المواطنات والمواطنين تهدف إلى المشاركة في المبادرة التشريعية</a:t>
            </a:r>
            <a:r>
              <a:rPr lang="ar-MA" sz="2800" b="1" dirty="0" smtClean="0">
                <a:solidFill>
                  <a:prstClr val="black"/>
                </a:solidFill>
                <a:latin typeface="Century Schoolbook"/>
                <a:cs typeface="Times New Roman" panose="02020603050405020304" pitchFamily="18" charset="0"/>
              </a:rPr>
              <a:t>”</a:t>
            </a:r>
            <a:endParaRPr lang="fr-FR" sz="2800" b="1" dirty="0" smtClean="0">
              <a:solidFill>
                <a:prstClr val="black"/>
              </a:solidFill>
              <a:latin typeface="Century Schoolbook"/>
              <a:cs typeface="Times New Roman" panose="02020603050405020304" pitchFamily="18" charset="0"/>
            </a:endParaRPr>
          </a:p>
          <a:p>
            <a:pPr algn="r"/>
            <a:r>
              <a:rPr lang="ar-MA" sz="2800" b="1" dirty="0" smtClean="0">
                <a:solidFill>
                  <a:prstClr val="black"/>
                </a:solidFill>
                <a:latin typeface="Century Schoolbook"/>
                <a:cs typeface="Times New Roman" panose="02020603050405020304" pitchFamily="18" charset="0"/>
              </a:rPr>
              <a:t> </a:t>
            </a:r>
            <a:r>
              <a:rPr lang="ar-MA" sz="2800" dirty="0" smtClean="0">
                <a:solidFill>
                  <a:prstClr val="black"/>
                </a:solidFill>
                <a:latin typeface="Century Schoolbook"/>
                <a:cs typeface="Times New Roman" panose="02020603050405020304" pitchFamily="18" charset="0"/>
              </a:rPr>
              <a:t>المادة </a:t>
            </a:r>
            <a:r>
              <a:rPr lang="ar-MA" sz="2800" dirty="0">
                <a:solidFill>
                  <a:prstClr val="black"/>
                </a:solidFill>
                <a:latin typeface="Century Schoolbook"/>
                <a:cs typeface="Times New Roman" panose="02020603050405020304" pitchFamily="18" charset="0"/>
              </a:rPr>
              <a:t>الثانية من القانون التنظيمي رقم 64.14 المتعلق بتحديد شروط وكيفيات ممارسة حق تقديم الملتمسات</a:t>
            </a:r>
            <a:r>
              <a:rPr lang="ar-MA" dirty="0">
                <a:solidFill>
                  <a:prstClr val="black"/>
                </a:solidFill>
                <a:latin typeface="Century Schoolbook"/>
                <a:cs typeface="Times New Roman" panose="02020603050405020304" pitchFamily="18" charset="0"/>
              </a:rPr>
              <a:t>.</a:t>
            </a:r>
          </a:p>
        </p:txBody>
      </p:sp>
    </p:spTree>
    <p:extLst>
      <p:ext uri="{BB962C8B-B14F-4D97-AF65-F5344CB8AC3E}">
        <p14:creationId xmlns:p14="http://schemas.microsoft.com/office/powerpoint/2010/main" val="196636906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79828" y="980728"/>
            <a:ext cx="8619029" cy="3539430"/>
          </a:xfrm>
          <a:prstGeom prst="rect">
            <a:avLst/>
          </a:prstGeom>
        </p:spPr>
        <p:txBody>
          <a:bodyPr wrap="square">
            <a:spAutoFit/>
          </a:bodyPr>
          <a:lstStyle/>
          <a:p>
            <a:pPr algn="r"/>
            <a:r>
              <a:rPr lang="ar-MA" sz="2800" b="1" u="sng" dirty="0">
                <a:solidFill>
                  <a:prstClr val="black"/>
                </a:solidFill>
                <a:latin typeface="Century Schoolbook"/>
                <a:cs typeface="Times New Roman" panose="02020603050405020304" pitchFamily="18" charset="0"/>
              </a:rPr>
              <a:t> آلية العرائض</a:t>
            </a:r>
            <a:endParaRPr lang="ar-MA" sz="2800" dirty="0">
              <a:solidFill>
                <a:prstClr val="black"/>
              </a:solidFill>
              <a:latin typeface="Century Schoolbook"/>
              <a:cs typeface="Times New Roman" panose="02020603050405020304" pitchFamily="18" charset="0"/>
            </a:endParaRPr>
          </a:p>
          <a:p>
            <a:pPr algn="r"/>
            <a:r>
              <a:rPr lang="ar-MA" sz="2800" dirty="0">
                <a:solidFill>
                  <a:prstClr val="black"/>
                </a:solidFill>
                <a:latin typeface="Century Schoolbook"/>
                <a:cs typeface="Times New Roman" panose="02020603050405020304" pitchFamily="18" charset="0"/>
              </a:rPr>
              <a:t>تعتبر آلية العرائض آلية مهمة جاء بها دستور 2011 في الفصل 15 الذي ينص على أنه: </a:t>
            </a:r>
            <a:r>
              <a:rPr lang="ar-MA" sz="2800" b="1" dirty="0">
                <a:solidFill>
                  <a:prstClr val="black"/>
                </a:solidFill>
                <a:latin typeface="Century Schoolbook"/>
                <a:cs typeface="Times New Roman" panose="02020603050405020304" pitchFamily="18" charset="0"/>
              </a:rPr>
              <a:t>” للمواطنات والمواطنين الحق في تقديم عرائض إلى السلطات العمومية.</a:t>
            </a:r>
            <a:endParaRPr lang="ar-MA" sz="2800" dirty="0">
              <a:solidFill>
                <a:prstClr val="black"/>
              </a:solidFill>
              <a:latin typeface="Century Schoolbook"/>
              <a:cs typeface="Times New Roman" panose="02020603050405020304" pitchFamily="18" charset="0"/>
            </a:endParaRPr>
          </a:p>
          <a:p>
            <a:pPr algn="r"/>
            <a:r>
              <a:rPr lang="ar-MA" sz="2800" b="1" dirty="0">
                <a:solidFill>
                  <a:prstClr val="black"/>
                </a:solidFill>
                <a:latin typeface="Century Schoolbook"/>
                <a:cs typeface="Times New Roman" panose="02020603050405020304" pitchFamily="18" charset="0"/>
              </a:rPr>
              <a:t>ويحدد قانون تنظيمي شروط وكيفيات ممارسة هذا الحق  </a:t>
            </a:r>
            <a:r>
              <a:rPr lang="ar-MA" sz="2800" dirty="0">
                <a:solidFill>
                  <a:prstClr val="black"/>
                </a:solidFill>
                <a:latin typeface="Century Schoolbook"/>
                <a:cs typeface="Times New Roman" panose="02020603050405020304" pitchFamily="18" charset="0"/>
              </a:rPr>
              <a:t>وكذلك الفصل 139 في فقرته الثانية التي أكدن على أنه:</a:t>
            </a:r>
            <a:r>
              <a:rPr lang="ar-MA" sz="2800" b="1" dirty="0">
                <a:solidFill>
                  <a:prstClr val="black"/>
                </a:solidFill>
                <a:latin typeface="Century Schoolbook"/>
                <a:cs typeface="Times New Roman" panose="02020603050405020304" pitchFamily="18" charset="0"/>
              </a:rPr>
              <a:t> ” يمكن للمواطنات والمواطنين والجمعيات تقديم عرائض، الهدف منها مطالبة المجلس بإدراج نقطة تدخل في اختصاصه ضمن جدول أعماله “</a:t>
            </a:r>
            <a:endParaRPr lang="ar-MA" sz="2800" dirty="0">
              <a:solidFill>
                <a:prstClr val="black"/>
              </a:solidFill>
              <a:latin typeface="Century Schoolbook"/>
              <a:cs typeface="Times New Roman" panose="02020603050405020304" pitchFamily="18" charset="0"/>
            </a:endParaRPr>
          </a:p>
        </p:txBody>
      </p:sp>
    </p:spTree>
    <p:extLst>
      <p:ext uri="{BB962C8B-B14F-4D97-AF65-F5344CB8AC3E}">
        <p14:creationId xmlns:p14="http://schemas.microsoft.com/office/powerpoint/2010/main" val="391491551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4092" y="797510"/>
            <a:ext cx="8157028" cy="5262979"/>
          </a:xfrm>
          <a:prstGeom prst="rect">
            <a:avLst/>
          </a:prstGeom>
        </p:spPr>
        <p:txBody>
          <a:bodyPr wrap="square">
            <a:spAutoFit/>
          </a:bodyPr>
          <a:lstStyle/>
          <a:p>
            <a:pPr algn="r"/>
            <a:r>
              <a:rPr lang="ar-MA" sz="2800" b="1" u="sng" dirty="0">
                <a:solidFill>
                  <a:prstClr val="black"/>
                </a:solidFill>
                <a:latin typeface="Century Schoolbook"/>
                <a:cs typeface="Times New Roman" panose="02020603050405020304" pitchFamily="18" charset="0"/>
              </a:rPr>
              <a:t> العرائض المقدمة للسلطات العمومية</a:t>
            </a:r>
            <a:endParaRPr lang="fr-FR" sz="2800" b="1" u="sng" dirty="0">
              <a:solidFill>
                <a:prstClr val="black"/>
              </a:solidFill>
              <a:latin typeface="Century Schoolbook"/>
            </a:endParaRP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أن يكون هدف العريضة:</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 تحقيق المصلحة العامة.</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أن يكون مقدمو العريضة متمتعون بالحقوق السياسية والمدنية. مسجلون في اللوائح الانتخابية</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 أن لا يقل عدد الموقعين عليها 5000 مواطن ومواطنة من مدعمي العريضة منتمون لجهات المملكة وأن تكون مرفقة بنسخ من بطائقهم الوطنية… </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تعتبر العريضة غير مقبولة إذا مست بثوابت الأمة أو الدين الإسلامي أو النظام الملكي للدولة أو الوحدة الوطنية أو الاختيار الديمقراطي أو المكتسبات التي تم تحقيقها في مجال الحريات والحقوق الأساسية كما هو منصوص عليه في الدستور”</a:t>
            </a:r>
            <a:endParaRPr lang="fr-FR" sz="2800" b="1" u="sng" dirty="0">
              <a:solidFill>
                <a:prstClr val="black"/>
              </a:solidFill>
              <a:latin typeface="Century Schoolbook"/>
            </a:endParaRPr>
          </a:p>
        </p:txBody>
      </p:sp>
    </p:spTree>
    <p:extLst>
      <p:ext uri="{BB962C8B-B14F-4D97-AF65-F5344CB8AC3E}">
        <p14:creationId xmlns:p14="http://schemas.microsoft.com/office/powerpoint/2010/main" val="29976436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34049" y="1649512"/>
            <a:ext cx="6084867" cy="800219"/>
          </a:xfrm>
          <a:prstGeom prst="rect">
            <a:avLst/>
          </a:prstGeom>
        </p:spPr>
        <p:txBody>
          <a:bodyPr wrap="square">
            <a:spAutoFit/>
          </a:bodyPr>
          <a:lstStyle/>
          <a:p>
            <a:pPr algn="r"/>
            <a:r>
              <a:rPr lang="ar-MA" sz="2800" b="1" u="sng" dirty="0">
                <a:solidFill>
                  <a:prstClr val="black"/>
                </a:solidFill>
                <a:latin typeface="Century Schoolbook"/>
                <a:cs typeface="Times New Roman" panose="02020603050405020304" pitchFamily="18" charset="0"/>
              </a:rPr>
              <a:t> العرائض المقدمة للجماعات الترابية</a:t>
            </a:r>
            <a:endParaRPr lang="fr-FR" sz="2800" b="1" u="sng" dirty="0">
              <a:solidFill>
                <a:prstClr val="black"/>
              </a:solidFill>
              <a:latin typeface="Century Schoolbook"/>
            </a:endParaRPr>
          </a:p>
          <a:p>
            <a:pPr algn="r"/>
            <a:endParaRPr lang="fr-FR" dirty="0">
              <a:solidFill>
                <a:prstClr val="black"/>
              </a:solidFill>
              <a:latin typeface="Century Schoolbook"/>
            </a:endParaRPr>
          </a:p>
        </p:txBody>
      </p:sp>
      <p:sp>
        <p:nvSpPr>
          <p:cNvPr id="3" name="Rectangle 2"/>
          <p:cNvSpPr/>
          <p:nvPr/>
        </p:nvSpPr>
        <p:spPr>
          <a:xfrm>
            <a:off x="1491956" y="2853526"/>
            <a:ext cx="7426960" cy="2246769"/>
          </a:xfrm>
          <a:prstGeom prst="rect">
            <a:avLst/>
          </a:prstGeom>
        </p:spPr>
        <p:txBody>
          <a:bodyPr wrap="square">
            <a:spAutoFit/>
          </a:bodyPr>
          <a:lstStyle/>
          <a:p>
            <a:pPr algn="r"/>
            <a:r>
              <a:rPr lang="ar-MA" sz="2800" b="1" dirty="0">
                <a:solidFill>
                  <a:prstClr val="black"/>
                </a:solidFill>
                <a:latin typeface="Century Schoolbook"/>
                <a:cs typeface="Times New Roman" panose="02020603050405020304" pitchFamily="18" charset="0"/>
              </a:rPr>
              <a:t>"كل محرر يطالب بموجبه المواطنات والمواطنون والجمعيات مجلس الجهة بإدراج نقطة تدخل في صلاحياته ضمن جدول أعماله </a:t>
            </a:r>
            <a:r>
              <a:rPr lang="ar-MA" sz="2800" b="1" dirty="0" smtClean="0">
                <a:solidFill>
                  <a:prstClr val="black"/>
                </a:solidFill>
                <a:latin typeface="Century Schoolbook"/>
                <a:cs typeface="Times New Roman" panose="02020603050405020304" pitchFamily="18" charset="0"/>
              </a:rPr>
              <a:t>”</a:t>
            </a:r>
            <a:endParaRPr lang="fr-FR" sz="2800" b="1" dirty="0">
              <a:solidFill>
                <a:prstClr val="black"/>
              </a:solidFill>
              <a:latin typeface="Century Schoolbook"/>
              <a:cs typeface="Times New Roman" panose="02020603050405020304" pitchFamily="18" charset="0"/>
            </a:endParaRPr>
          </a:p>
          <a:p>
            <a:pPr algn="r"/>
            <a:r>
              <a:rPr lang="ar-MA" sz="2800" b="1" dirty="0" smtClean="0">
                <a:solidFill>
                  <a:prstClr val="black"/>
                </a:solidFill>
                <a:latin typeface="Century Schoolbook"/>
                <a:cs typeface="Times New Roman" panose="02020603050405020304" pitchFamily="18" charset="0"/>
              </a:rPr>
              <a:t>الوكيل </a:t>
            </a:r>
            <a:r>
              <a:rPr lang="ar-MA" sz="2800" b="1" dirty="0">
                <a:solidFill>
                  <a:prstClr val="black"/>
                </a:solidFill>
                <a:latin typeface="Century Schoolbook"/>
                <a:cs typeface="Times New Roman" panose="02020603050405020304" pitchFamily="18" charset="0"/>
              </a:rPr>
              <a:t> ” المواطنة أو المواطن الذي يعينه المواطنات والمواطنون وكيلا عنهم لتتبع مسطرة تقديم العريضة"</a:t>
            </a:r>
            <a:endParaRPr lang="fr-FR" sz="2800" dirty="0">
              <a:solidFill>
                <a:prstClr val="black"/>
              </a:solidFill>
              <a:latin typeface="Century Schoolbook"/>
            </a:endParaRPr>
          </a:p>
        </p:txBody>
      </p:sp>
    </p:spTree>
    <p:extLst>
      <p:ext uri="{BB962C8B-B14F-4D97-AF65-F5344CB8AC3E}">
        <p14:creationId xmlns:p14="http://schemas.microsoft.com/office/powerpoint/2010/main" val="367600211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9908" y="1771261"/>
            <a:ext cx="7906805" cy="4401205"/>
          </a:xfrm>
          <a:prstGeom prst="rect">
            <a:avLst/>
          </a:prstGeom>
        </p:spPr>
        <p:txBody>
          <a:bodyPr wrap="square">
            <a:spAutoFit/>
          </a:bodyPr>
          <a:lstStyle/>
          <a:p>
            <a:pPr algn="r"/>
            <a:r>
              <a:rPr lang="ar-MA" sz="2800" dirty="0">
                <a:solidFill>
                  <a:prstClr val="black"/>
                </a:solidFill>
                <a:latin typeface="Century Schoolbook"/>
                <a:cs typeface="Times New Roman" panose="02020603050405020304" pitchFamily="18" charset="0"/>
              </a:rPr>
              <a:t>الشروط:</a:t>
            </a:r>
          </a:p>
          <a:p>
            <a:pPr marL="457200" indent="-457200" algn="r" rtl="1">
              <a:buFont typeface="Wingdings" panose="05000000000000000000" pitchFamily="2" charset="2"/>
              <a:buChar char="v"/>
            </a:pPr>
            <a:r>
              <a:rPr lang="ar-MA" sz="2800" dirty="0">
                <a:solidFill>
                  <a:prstClr val="black"/>
                </a:solidFill>
                <a:latin typeface="Century Schoolbook"/>
                <a:cs typeface="Times New Roman" panose="02020603050405020304" pitchFamily="18" charset="0"/>
              </a:rPr>
              <a:t>أن </a:t>
            </a:r>
            <a:r>
              <a:rPr lang="ar-MA" sz="2800" b="1" dirty="0">
                <a:solidFill>
                  <a:prstClr val="black"/>
                </a:solidFill>
                <a:latin typeface="Century Schoolbook"/>
                <a:cs typeface="Times New Roman" panose="02020603050405020304" pitchFamily="18" charset="0"/>
              </a:rPr>
              <a:t>يكونوا من ساكنة الجماعة المعنية. </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 يمارسوا بها نشاطا اقتصاديا أو تجاريا أو مهنيا.</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التسجيل في اللوائح الانتخابية </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أن تكون لهم مصلحة مباشرة مشتركة في تقديم العريضة.</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  ألا يقل عدد الموقعين منهم عن 100 مواطن ومواطنة فيما يخص الجماعات التي يقل عدد سكانها عن 35000 نسمة و200 مواطن ومواطنة بالنسبة لغيرها من الجماعات.</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 غير انه لا يجب ان يقل عدد الموقعين عن 400 مواطن أو مواطنة بالنسبة للجماعات ذات نظام المقاطعات.</a:t>
            </a:r>
            <a:endParaRPr lang="fr-FR" dirty="0">
              <a:solidFill>
                <a:prstClr val="black"/>
              </a:solidFill>
              <a:latin typeface="Century Schoolbook"/>
            </a:endParaRPr>
          </a:p>
        </p:txBody>
      </p:sp>
    </p:spTree>
    <p:extLst>
      <p:ext uri="{BB962C8B-B14F-4D97-AF65-F5344CB8AC3E}">
        <p14:creationId xmlns:p14="http://schemas.microsoft.com/office/powerpoint/2010/main" val="1085534722"/>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44171" y="2144209"/>
            <a:ext cx="7657626" cy="3539430"/>
          </a:xfrm>
          <a:prstGeom prst="rect">
            <a:avLst/>
          </a:prstGeom>
        </p:spPr>
        <p:txBody>
          <a:bodyPr wrap="square">
            <a:spAutoFit/>
          </a:bodyPr>
          <a:lstStyle/>
          <a:p>
            <a:pPr algn="r"/>
            <a:r>
              <a:rPr lang="ar-MA" sz="2800" b="1" dirty="0">
                <a:solidFill>
                  <a:prstClr val="black"/>
                </a:solidFill>
                <a:latin typeface="Century Schoolbook"/>
                <a:cs typeface="Times New Roman" panose="02020603050405020304" pitchFamily="18" charset="0"/>
              </a:rPr>
              <a:t>شروط تقديم العرائض من قبل الجمعيات: </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 يجب أن تكون الجمعية قانونية</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 مؤسسة بالمغرب طبقا للتشريع الجاري به العمل لمدة تزيد على ثلاث (3) سنوات.</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تعمل طبقا للمبادئ الديمقراطية ولأنظمتها الأساسية؛   أن يكون مقرها أو أحد فروعها واقعا بتراب الجهة المعنية بالعريضة.</a:t>
            </a:r>
          </a:p>
          <a:p>
            <a:pPr marL="457200" indent="-457200" algn="r" rtl="1">
              <a:buFont typeface="Wingdings" panose="05000000000000000000" pitchFamily="2" charset="2"/>
              <a:buChar char="v"/>
            </a:pPr>
            <a:r>
              <a:rPr lang="ar-MA" sz="2800" b="1" dirty="0">
                <a:solidFill>
                  <a:prstClr val="black"/>
                </a:solidFill>
                <a:latin typeface="Century Schoolbook"/>
                <a:cs typeface="Times New Roman" panose="02020603050405020304" pitchFamily="18" charset="0"/>
              </a:rPr>
              <a:t> أن يكون نشاطها مرتبطا بموضوع العريضة.</a:t>
            </a:r>
            <a:endParaRPr lang="fr-FR" sz="2800" dirty="0">
              <a:solidFill>
                <a:prstClr val="black"/>
              </a:solidFill>
              <a:latin typeface="Century Schoolbook"/>
            </a:endParaRPr>
          </a:p>
        </p:txBody>
      </p:sp>
    </p:spTree>
    <p:extLst>
      <p:ext uri="{BB962C8B-B14F-4D97-AF65-F5344CB8AC3E}">
        <p14:creationId xmlns:p14="http://schemas.microsoft.com/office/powerpoint/2010/main" val="204996520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53232" y="1936982"/>
            <a:ext cx="8304836" cy="3539430"/>
          </a:xfrm>
          <a:prstGeom prst="rect">
            <a:avLst/>
          </a:prstGeom>
        </p:spPr>
        <p:txBody>
          <a:bodyPr wrap="square">
            <a:spAutoFit/>
          </a:bodyPr>
          <a:lstStyle/>
          <a:p>
            <a:pPr algn="r"/>
            <a:r>
              <a:rPr lang="ar-MA" sz="2800" b="1" u="sng" dirty="0">
                <a:solidFill>
                  <a:prstClr val="black"/>
                </a:solidFill>
                <a:latin typeface="Century Schoolbook"/>
                <a:cs typeface="Times New Roman" panose="02020603050405020304" pitchFamily="18" charset="0"/>
              </a:rPr>
              <a:t> آليات التشاور العمومي</a:t>
            </a:r>
            <a:endParaRPr lang="ar-MA" sz="2800" dirty="0">
              <a:solidFill>
                <a:prstClr val="black"/>
              </a:solidFill>
              <a:latin typeface="Century Schoolbook"/>
              <a:cs typeface="Times New Roman" panose="02020603050405020304" pitchFamily="18" charset="0"/>
            </a:endParaRPr>
          </a:p>
          <a:p>
            <a:pPr algn="r"/>
            <a:r>
              <a:rPr lang="ar-MA" sz="2800" dirty="0">
                <a:solidFill>
                  <a:prstClr val="black"/>
                </a:solidFill>
                <a:latin typeface="Century Schoolbook"/>
                <a:cs typeface="Times New Roman" panose="02020603050405020304" pitchFamily="18" charset="0"/>
              </a:rPr>
              <a:t>من مستجدات الدستور الجديد نجد أيضا آلية التشاور العمومي والتي عرفها التقرير التركيبي للحوار الوطني حول المجتمع المدني بأنها </a:t>
            </a:r>
            <a:r>
              <a:rPr lang="ar-MA" sz="2800" b="1" dirty="0">
                <a:solidFill>
                  <a:prstClr val="black"/>
                </a:solidFill>
                <a:latin typeface="Century Schoolbook"/>
                <a:cs typeface="Times New Roman" panose="02020603050405020304" pitchFamily="18" charset="0"/>
              </a:rPr>
              <a:t>” مجموع الآليات والتنظيمات التي يؤسسها المواطنات والمواطنون وجمعيات المجتمع المدني والفاعلون الاجتماعيون، من أجل تنسيق وتأطير وتنظيم مشاركتهم في السياسات والقرارات العمومية، ومخططات التنمية محليا وجهويا ووطنيا، في إطار الديمقراطية التشاركية، وعلى أساس أحكام الدستو</a:t>
            </a:r>
            <a:endParaRPr lang="ar-MA" sz="2800" dirty="0">
              <a:solidFill>
                <a:prstClr val="black"/>
              </a:solidFill>
              <a:latin typeface="Century Schoolbook"/>
              <a:cs typeface="Times New Roman" panose="02020603050405020304" pitchFamily="18" charset="0"/>
            </a:endParaRPr>
          </a:p>
        </p:txBody>
      </p:sp>
    </p:spTree>
    <p:extLst>
      <p:ext uri="{BB962C8B-B14F-4D97-AF65-F5344CB8AC3E}">
        <p14:creationId xmlns:p14="http://schemas.microsoft.com/office/powerpoint/2010/main" val="283681388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xmlns="" id="{E0BD6C38-1842-49F6-ABE2-EA03F0748E30}"/>
              </a:ext>
            </a:extLst>
          </p:cNvPr>
          <p:cNvSpPr>
            <a:spLocks noGrp="1"/>
          </p:cNvSpPr>
          <p:nvPr>
            <p:ph type="title"/>
          </p:nvPr>
        </p:nvSpPr>
        <p:spPr>
          <a:xfrm>
            <a:off x="562460" y="187569"/>
            <a:ext cx="8596668" cy="742915"/>
          </a:xfrm>
        </p:spPr>
        <p:txBody>
          <a:bodyPr/>
          <a:lstStyle/>
          <a:p>
            <a:pPr algn="ctr"/>
            <a:r>
              <a:rPr lang="ar-MA" dirty="0"/>
              <a:t>الاطار الحقوقي للترافع </a:t>
            </a:r>
            <a:endParaRPr lang="fr-FR" dirty="0"/>
          </a:p>
        </p:txBody>
      </p:sp>
      <p:sp>
        <p:nvSpPr>
          <p:cNvPr id="5" name="Espace réservé du contenu 4">
            <a:extLst>
              <a:ext uri="{FF2B5EF4-FFF2-40B4-BE49-F238E27FC236}">
                <a16:creationId xmlns:a16="http://schemas.microsoft.com/office/drawing/2014/main" xmlns="" id="{D1697299-22B2-4D7B-AC6D-E51B04059716}"/>
              </a:ext>
            </a:extLst>
          </p:cNvPr>
          <p:cNvSpPr>
            <a:spLocks noGrp="1"/>
          </p:cNvSpPr>
          <p:nvPr>
            <p:ph idx="1"/>
          </p:nvPr>
        </p:nvSpPr>
        <p:spPr>
          <a:xfrm>
            <a:off x="560376" y="1041009"/>
            <a:ext cx="8696166" cy="5629422"/>
          </a:xfrm>
        </p:spPr>
        <p:txBody>
          <a:bodyPr>
            <a:noAutofit/>
          </a:bodyPr>
          <a:lstStyle/>
          <a:p>
            <a:pPr algn="r" rtl="1"/>
            <a:r>
              <a:rPr lang="ar-MA" sz="1400" b="1" dirty="0">
                <a:latin typeface="Arial" panose="020B0604020202020204" pitchFamily="34" charset="0"/>
                <a:cs typeface="Arial" panose="020B0604020202020204" pitchFamily="34" charset="0"/>
              </a:rPr>
              <a:t>تأسيس الأمم المتحدة سنة 1945</a:t>
            </a:r>
          </a:p>
          <a:p>
            <a:pPr algn="r" rtl="1"/>
            <a:r>
              <a:rPr lang="ar-MA" sz="1400" b="1" dirty="0">
                <a:latin typeface="Arial" panose="020B0604020202020204" pitchFamily="34" charset="0"/>
                <a:cs typeface="Arial" panose="020B0604020202020204" pitchFamily="34" charset="0"/>
              </a:rPr>
              <a:t>صدور الإعلان العالمي لحقوق الانسان 1948</a:t>
            </a:r>
          </a:p>
          <a:p>
            <a:pPr algn="r" rtl="1"/>
            <a:r>
              <a:rPr lang="ar-MA" sz="1400" b="1" u="sng" dirty="0">
                <a:latin typeface="Arial" panose="020B0604020202020204" pitchFamily="34" charset="0"/>
                <a:cs typeface="Arial" panose="020B0604020202020204" pitchFamily="34" charset="0"/>
              </a:rPr>
              <a:t>الاتفاقيات العامة</a:t>
            </a:r>
          </a:p>
          <a:p>
            <a:pPr algn="r" rtl="1"/>
            <a:r>
              <a:rPr lang="ar-MA" sz="1400" b="1" dirty="0">
                <a:latin typeface="Arial" panose="020B0604020202020204" pitchFamily="34" charset="0"/>
                <a:cs typeface="Arial" panose="020B0604020202020204" pitchFamily="34" charset="0"/>
              </a:rPr>
              <a:t>الاتفاقيات التي صادق عليها المغرب </a:t>
            </a:r>
          </a:p>
          <a:p>
            <a:pPr algn="r" rtl="1"/>
            <a:r>
              <a:rPr lang="ar-MA" sz="1400" b="1" dirty="0">
                <a:latin typeface="Arial" panose="020B0604020202020204" pitchFamily="34" charset="0"/>
                <a:cs typeface="Arial" panose="020B0604020202020204" pitchFamily="34" charset="0"/>
              </a:rPr>
              <a:t>الإعلان العالمي لحقوق الانسان </a:t>
            </a:r>
          </a:p>
          <a:p>
            <a:pPr algn="r" rtl="1"/>
            <a:r>
              <a:rPr lang="ar-MA" sz="1400" b="1" dirty="0">
                <a:latin typeface="Arial" panose="020B0604020202020204" pitchFamily="34" charset="0"/>
                <a:cs typeface="Arial" panose="020B0604020202020204" pitchFamily="34" charset="0"/>
              </a:rPr>
              <a:t>العهدان الدوليان</a:t>
            </a:r>
          </a:p>
          <a:p>
            <a:pPr algn="r" rtl="1"/>
            <a:r>
              <a:rPr lang="ar-MA" sz="1400" b="1" u="sng" dirty="0">
                <a:latin typeface="Arial" panose="020B0604020202020204" pitchFamily="34" charset="0"/>
                <a:cs typeface="Arial" panose="020B0604020202020204" pitchFamily="34" charset="0"/>
              </a:rPr>
              <a:t>الاتفاقيات الخاصة </a:t>
            </a:r>
          </a:p>
          <a:p>
            <a:pPr algn="r" rtl="1"/>
            <a:r>
              <a:rPr lang="ar-MA" sz="1400" b="1" dirty="0">
                <a:latin typeface="Arial" panose="020B0604020202020204" pitchFamily="34" charset="0"/>
                <a:cs typeface="Arial" panose="020B0604020202020204" pitchFamily="34" charset="0"/>
              </a:rPr>
              <a:t>الاتفاقية الدولية للقضاء على جميع أشكال التمييز العنصري </a:t>
            </a:r>
          </a:p>
          <a:p>
            <a:pPr algn="r" rtl="1"/>
            <a:r>
              <a:rPr lang="ar-MA" sz="1400" b="1" dirty="0">
                <a:latin typeface="Arial" panose="020B0604020202020204" pitchFamily="34" charset="0"/>
                <a:cs typeface="Arial" panose="020B0604020202020204" pitchFamily="34" charset="0"/>
              </a:rPr>
              <a:t>الاتفاقية الخاصة بمكافحة التمييز في مجال التعليم </a:t>
            </a:r>
          </a:p>
          <a:p>
            <a:pPr algn="r" rtl="1"/>
            <a:r>
              <a:rPr lang="ar-MA" sz="1400" b="1" dirty="0">
                <a:latin typeface="Arial" panose="020B0604020202020204" pitchFamily="34" charset="0"/>
                <a:cs typeface="Arial" panose="020B0604020202020204" pitchFamily="34" charset="0"/>
              </a:rPr>
              <a:t>اتفاقية القضاء على جميع أّشكال التمييز ضد المرأة.</a:t>
            </a:r>
          </a:p>
          <a:p>
            <a:pPr algn="r" rtl="1"/>
            <a:r>
              <a:rPr lang="ar-MA" sz="1400" b="1" dirty="0">
                <a:latin typeface="Arial" panose="020B0604020202020204" pitchFamily="34" charset="0"/>
                <a:cs typeface="Arial" panose="020B0604020202020204" pitchFamily="34" charset="0"/>
              </a:rPr>
              <a:t>الاتفاقية الدولية لحقوق الطفل </a:t>
            </a:r>
          </a:p>
          <a:p>
            <a:pPr algn="r" rtl="1"/>
            <a:r>
              <a:rPr lang="ar-MA" sz="1400" b="1" dirty="0">
                <a:latin typeface="Arial" panose="020B0604020202020204" pitchFamily="34" charset="0"/>
                <a:cs typeface="Arial" panose="020B0604020202020204" pitchFamily="34" charset="0"/>
              </a:rPr>
              <a:t>الاتفاقيات الدولية لحماية حقوق جميع العمال و المهاجرين و أفراد أسرهم.</a:t>
            </a:r>
            <a:endParaRPr lang="fr-FR" sz="1400" b="1" dirty="0">
              <a:latin typeface="Arial" panose="020B0604020202020204" pitchFamily="34" charset="0"/>
              <a:cs typeface="Arial" panose="020B0604020202020204" pitchFamily="34" charset="0"/>
            </a:endParaRPr>
          </a:p>
          <a:p>
            <a:pPr algn="r" rtl="1"/>
            <a:r>
              <a:rPr lang="ar-MA" sz="1400" b="1" dirty="0">
                <a:latin typeface="Arial" panose="020B0604020202020204" pitchFamily="34" charset="0"/>
                <a:cs typeface="Arial" panose="020B0604020202020204" pitchFamily="34" charset="0"/>
              </a:rPr>
              <a:t>الاتفاقية المتعلقة بالمظاهر المدنية  للاختطاف الدولي للأطفال </a:t>
            </a:r>
          </a:p>
          <a:p>
            <a:pPr algn="r" rtl="1"/>
            <a:r>
              <a:rPr lang="ar-MA" sz="1400" b="1" dirty="0">
                <a:latin typeface="Arial" panose="020B0604020202020204" pitchFamily="34" charset="0"/>
                <a:cs typeface="Arial" panose="020B0604020202020204" pitchFamily="34" charset="0"/>
              </a:rPr>
              <a:t>اتفاقية مكافحة الفساد</a:t>
            </a:r>
          </a:p>
          <a:p>
            <a:pPr algn="r" rtl="1"/>
            <a:r>
              <a:rPr lang="ar-MA" sz="1400" b="1" dirty="0">
                <a:latin typeface="Arial" panose="020B0604020202020204" pitchFamily="34" charset="0"/>
                <a:cs typeface="Arial" panose="020B0604020202020204" pitchFamily="34" charset="0"/>
              </a:rPr>
              <a:t>اتفاقية مناهضة التعذيب </a:t>
            </a:r>
          </a:p>
          <a:p>
            <a:pPr algn="r" rtl="1"/>
            <a:r>
              <a:rPr lang="ar-MA" sz="1400" b="1" dirty="0">
                <a:latin typeface="Arial" panose="020B0604020202020204" pitchFamily="34" charset="0"/>
                <a:cs typeface="Arial" panose="020B0604020202020204" pitchFamily="34" charset="0"/>
              </a:rPr>
              <a:t>اتفاقية الأشخاص دوي الإعاقة .</a:t>
            </a:r>
            <a:endParaRPr lang="fr-FR" sz="1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13896457"/>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329DDD5C-6859-4374-84A5-9FC9F3C31E19}"/>
              </a:ext>
            </a:extLst>
          </p:cNvPr>
          <p:cNvSpPr>
            <a:spLocks noGrp="1"/>
          </p:cNvSpPr>
          <p:nvPr>
            <p:ph idx="1"/>
          </p:nvPr>
        </p:nvSpPr>
        <p:spPr>
          <a:xfrm>
            <a:off x="677334" y="467833"/>
            <a:ext cx="8596668" cy="5573529"/>
          </a:xfrm>
        </p:spPr>
        <p:txBody>
          <a:bodyPr>
            <a:normAutofit fontScale="92500" lnSpcReduction="20000"/>
          </a:bodyPr>
          <a:lstStyle/>
          <a:p>
            <a:pPr algn="r" rtl="1"/>
            <a:r>
              <a:rPr lang="ar-MA" dirty="0"/>
              <a:t>2011</a:t>
            </a:r>
          </a:p>
          <a:p>
            <a:pPr lvl="1" algn="r" rtl="1">
              <a:buFont typeface="Wingdings" panose="05000000000000000000" pitchFamily="2" charset="2"/>
              <a:buChar char="v"/>
            </a:pPr>
            <a:r>
              <a:rPr lang="ar-MA" dirty="0"/>
              <a:t>البروتكول الاختياري الأول الملحق بالعهد الدولي الخاص بالحقوق المدنية و السياسية </a:t>
            </a:r>
          </a:p>
          <a:p>
            <a:pPr lvl="1" algn="r" rtl="1">
              <a:buFont typeface="Wingdings" panose="05000000000000000000" pitchFamily="2" charset="2"/>
              <a:buChar char="v"/>
            </a:pPr>
            <a:r>
              <a:rPr lang="ar-MA" dirty="0"/>
              <a:t>البروتكول الاختياري بشأن اتفاقية القضاء على جميع أشكال التمييز ضد المرأة</a:t>
            </a:r>
          </a:p>
          <a:p>
            <a:pPr lvl="1" algn="r" rtl="1">
              <a:buFont typeface="Wingdings" panose="05000000000000000000" pitchFamily="2" charset="2"/>
              <a:buChar char="v"/>
            </a:pPr>
            <a:r>
              <a:rPr lang="ar-MA" dirty="0"/>
              <a:t>البروتكول الاختياري بشأن اتفاقية مناهضة التعذيب وغيره من ضروب العقوبات و المعاملات القاسية و اللاإنسانية أو المهينة </a:t>
            </a:r>
          </a:p>
          <a:p>
            <a:pPr lvl="1" algn="r" rtl="1">
              <a:buFont typeface="Wingdings" panose="05000000000000000000" pitchFamily="2" charset="2"/>
              <a:buChar char="v"/>
            </a:pPr>
            <a:r>
              <a:rPr lang="ar-MA" dirty="0"/>
              <a:t> الاتفاقية الدولية لحماية جميع الأشخاص من الاختفاء </a:t>
            </a:r>
            <a:r>
              <a:rPr lang="ar-MA" dirty="0" smtClean="0"/>
              <a:t>القسري</a:t>
            </a:r>
            <a:endParaRPr lang="fr-FR" dirty="0" smtClean="0"/>
          </a:p>
          <a:p>
            <a:pPr lvl="1" algn="r" rtl="1">
              <a:buFont typeface="Wingdings" panose="05000000000000000000" pitchFamily="2" charset="2"/>
              <a:buChar char="v"/>
            </a:pPr>
            <a:r>
              <a:rPr lang="ar-MA" sz="2600" b="1" dirty="0"/>
              <a:t> الحرب الباردة</a:t>
            </a:r>
          </a:p>
          <a:p>
            <a:pPr indent="-285750" algn="r" rtl="1"/>
            <a:r>
              <a:rPr lang="ar-MA" b="1" dirty="0"/>
              <a:t>الاتفاقيات العامة</a:t>
            </a:r>
          </a:p>
          <a:p>
            <a:pPr indent="-285750" algn="r" rtl="1"/>
            <a:r>
              <a:rPr lang="ar-MA" b="1" dirty="0"/>
              <a:t>الإعلان العالمي </a:t>
            </a:r>
          </a:p>
          <a:p>
            <a:pPr lvl="1" algn="r" rtl="1">
              <a:buFont typeface="Wingdings" panose="05000000000000000000" pitchFamily="2" charset="2"/>
              <a:buChar char="v"/>
            </a:pPr>
            <a:r>
              <a:rPr lang="ar-MA" dirty="0"/>
              <a:t>أول صك دولي يتعلق بالحقوق و الحريات لكل الناس </a:t>
            </a:r>
          </a:p>
          <a:p>
            <a:pPr lvl="1" algn="r" rtl="1">
              <a:buFont typeface="Wingdings" panose="05000000000000000000" pitchFamily="2" charset="2"/>
              <a:buChar char="v"/>
            </a:pPr>
            <a:r>
              <a:rPr lang="ar-MA" dirty="0"/>
              <a:t>لا يتصف بقوة الإلزامية من الناحية القانونية </a:t>
            </a:r>
          </a:p>
          <a:p>
            <a:pPr lvl="1" algn="r" rtl="1">
              <a:buFont typeface="Wingdings" panose="05000000000000000000" pitchFamily="2" charset="2"/>
              <a:buChar char="v"/>
            </a:pPr>
            <a:r>
              <a:rPr lang="ar-MA" dirty="0"/>
              <a:t>مرجع ارشادي ملهم لجميع الاتفاقيات </a:t>
            </a:r>
          </a:p>
          <a:p>
            <a:pPr lvl="1" algn="r" rtl="1">
              <a:buFont typeface="Wingdings" panose="05000000000000000000" pitchFamily="2" charset="2"/>
              <a:buChar char="v"/>
            </a:pPr>
            <a:r>
              <a:rPr lang="ar-MA" dirty="0"/>
              <a:t>تعتمد الدساتير مبادئه في ديباجاتها </a:t>
            </a:r>
          </a:p>
          <a:p>
            <a:pPr indent="-285750" algn="r" rtl="1"/>
            <a:r>
              <a:rPr lang="ar-MA" b="1" dirty="0"/>
              <a:t>العهد الدولي الخاص بالحقوق الاقتصادية و الاجتماعية و الثقافية 1966 (الاعتماد) 1976 دخل حيز التنفيذ. </a:t>
            </a:r>
          </a:p>
          <a:p>
            <a:pPr indent="-285750" algn="r" rtl="1"/>
            <a:r>
              <a:rPr lang="ar-MA" dirty="0"/>
              <a:t>صادق عليه المغرب سنة 1979.</a:t>
            </a:r>
          </a:p>
          <a:p>
            <a:pPr marL="57150" indent="0" algn="r" rtl="1">
              <a:buNone/>
            </a:pPr>
            <a:r>
              <a:rPr lang="ar-MA" dirty="0"/>
              <a:t>  </a:t>
            </a:r>
          </a:p>
          <a:p>
            <a:pPr lvl="1" algn="r" rtl="1">
              <a:buFont typeface="Wingdings" panose="05000000000000000000" pitchFamily="2" charset="2"/>
              <a:buChar char="v"/>
            </a:pPr>
            <a:endParaRPr lang="ar-MA" dirty="0"/>
          </a:p>
          <a:p>
            <a:pPr marL="0" indent="0" algn="r" rtl="1">
              <a:buNone/>
            </a:pPr>
            <a:endParaRPr lang="fr-FR" dirty="0"/>
          </a:p>
        </p:txBody>
      </p:sp>
    </p:spTree>
    <p:extLst>
      <p:ext uri="{BB962C8B-B14F-4D97-AF65-F5344CB8AC3E}">
        <p14:creationId xmlns:p14="http://schemas.microsoft.com/office/powerpoint/2010/main" val="406389324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85DB888E-342B-4CA2-BF10-1D4D25226AAC}"/>
              </a:ext>
            </a:extLst>
          </p:cNvPr>
          <p:cNvSpPr>
            <a:spLocks noGrp="1"/>
          </p:cNvSpPr>
          <p:nvPr>
            <p:ph idx="1"/>
          </p:nvPr>
        </p:nvSpPr>
        <p:spPr>
          <a:xfrm>
            <a:off x="677334" y="627321"/>
            <a:ext cx="8596668" cy="5414041"/>
          </a:xfrm>
        </p:spPr>
        <p:txBody>
          <a:bodyPr/>
          <a:lstStyle/>
          <a:p>
            <a:pPr algn="r" rtl="1"/>
            <a:r>
              <a:rPr lang="ar-MA" dirty="0"/>
              <a:t>تتعهد الدولة المصادقة حسب المادة 16 بتقديم تقارير دورية </a:t>
            </a:r>
          </a:p>
          <a:p>
            <a:pPr algn="r" rtl="1"/>
            <a:r>
              <a:rPr lang="ar-MA" b="1" dirty="0"/>
              <a:t>العهد الدولي الخاص بالحقوق المدنية و السياسية اعتمد 1966 دخل حيز التنفيذ 1976 صادق المغرب عليه المغرب سنة 1979</a:t>
            </a:r>
            <a:r>
              <a:rPr lang="ar-MA" dirty="0"/>
              <a:t>.</a:t>
            </a:r>
          </a:p>
          <a:p>
            <a:pPr lvl="1" algn="r" rtl="1">
              <a:buFont typeface="Wingdings" panose="05000000000000000000" pitchFamily="2" charset="2"/>
              <a:buChar char="v"/>
            </a:pPr>
            <a:r>
              <a:rPr lang="ar-MA" dirty="0"/>
              <a:t>احترام حقوق الانسان باتخاذ الإجراءات التشريعية الكفيلة بدالك</a:t>
            </a:r>
          </a:p>
          <a:p>
            <a:pPr lvl="1" algn="r" rtl="1">
              <a:buFont typeface="Wingdings" panose="05000000000000000000" pitchFamily="2" charset="2"/>
              <a:buChar char="v"/>
            </a:pPr>
            <a:r>
              <a:rPr lang="ar-MA" dirty="0"/>
              <a:t>الالتزام بوضع التقارير</a:t>
            </a:r>
          </a:p>
          <a:p>
            <a:pPr lvl="1" algn="r" rtl="1">
              <a:buFont typeface="Wingdings" panose="05000000000000000000" pitchFamily="2" charset="2"/>
              <a:buChar char="v"/>
            </a:pPr>
            <a:r>
              <a:rPr lang="ar-MA" dirty="0"/>
              <a:t>البروتكول الاختياري الملحق بالعهد الدولي الخاص بالحقوق المدنية و السياسية المتعلقة بالشكاوى الفردية.</a:t>
            </a:r>
          </a:p>
          <a:p>
            <a:pPr algn="r" rtl="1"/>
            <a:r>
              <a:rPr lang="ar-MA" b="1" dirty="0"/>
              <a:t>الاتفاقيات الخاصة</a:t>
            </a:r>
          </a:p>
          <a:p>
            <a:pPr lvl="1" algn="r" rtl="1">
              <a:buFont typeface="Wingdings" panose="05000000000000000000" pitchFamily="2" charset="2"/>
              <a:buChar char="v"/>
            </a:pPr>
            <a:r>
              <a:rPr lang="ar-MA" dirty="0"/>
              <a:t>الاتفاقية الدولية للقضاء على جميع أشكال التمييز العنصري :</a:t>
            </a:r>
          </a:p>
          <a:p>
            <a:pPr lvl="1" algn="r" rtl="1">
              <a:buFont typeface="Wingdings" panose="05000000000000000000" pitchFamily="2" charset="2"/>
              <a:buChar char="v"/>
            </a:pPr>
            <a:r>
              <a:rPr lang="ar-MA" dirty="0"/>
              <a:t> اعتمدت سنة 1965.</a:t>
            </a:r>
          </a:p>
          <a:p>
            <a:pPr lvl="1" algn="r" rtl="1">
              <a:buFont typeface="Wingdings" panose="05000000000000000000" pitchFamily="2" charset="2"/>
              <a:buChar char="v"/>
            </a:pPr>
            <a:r>
              <a:rPr lang="ar-MA" dirty="0"/>
              <a:t> دخلت حيز التنفيذ 1969 و في نفس السنة صادق عليها المغرب كما تحفظ على الفصل 22 الذي يقضي بعرض أي نزاع يشب بين الدول بخصوص تفسير أو تطبيق أحكام هذه الاتفاقية على محكمة العدل الدولية وصرح بضرورة اتفاق جميع الأطراف .</a:t>
            </a:r>
          </a:p>
        </p:txBody>
      </p:sp>
    </p:spTree>
    <p:extLst>
      <p:ext uri="{BB962C8B-B14F-4D97-AF65-F5344CB8AC3E}">
        <p14:creationId xmlns:p14="http://schemas.microsoft.com/office/powerpoint/2010/main" val="32892204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43D5BF1C-A85B-45DC-9926-10049EFB537C}"/>
              </a:ext>
            </a:extLst>
          </p:cNvPr>
          <p:cNvSpPr>
            <a:spLocks noGrp="1"/>
          </p:cNvSpPr>
          <p:nvPr>
            <p:ph idx="1"/>
          </p:nvPr>
        </p:nvSpPr>
        <p:spPr>
          <a:xfrm>
            <a:off x="564792" y="2719780"/>
            <a:ext cx="8596668" cy="1683408"/>
          </a:xfrm>
        </p:spPr>
        <p:txBody>
          <a:bodyPr>
            <a:normAutofit/>
          </a:bodyPr>
          <a:lstStyle/>
          <a:p>
            <a:pPr algn="r" rtl="1"/>
            <a:r>
              <a:rPr lang="ar-MA" b="1" dirty="0"/>
              <a:t>المرافعة هي </a:t>
            </a:r>
            <a:r>
              <a:rPr lang="fr-FR" b="1" dirty="0"/>
              <a:t>la plaidoirie </a:t>
            </a:r>
            <a:r>
              <a:rPr lang="ar-MA" b="1" dirty="0"/>
              <a:t> بالفرنسية ويبقى الترافع و المرافعة على الرغم من اختلافهما يسعيان إلى تحقيق نفس الهدف تقريبا على الرغم من اختلاف سياقهما وهو "الاقناع"</a:t>
            </a:r>
          </a:p>
          <a:p>
            <a:pPr marL="0" indent="0" algn="r" rtl="1">
              <a:buNone/>
            </a:pPr>
            <a:endParaRPr lang="fr-FR" b="1" dirty="0"/>
          </a:p>
        </p:txBody>
      </p:sp>
    </p:spTree>
    <p:extLst>
      <p:ext uri="{BB962C8B-B14F-4D97-AF65-F5344CB8AC3E}">
        <p14:creationId xmlns:p14="http://schemas.microsoft.com/office/powerpoint/2010/main" val="270965107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39515FD3-959D-4332-AF30-BCEE0A8397D2}"/>
              </a:ext>
            </a:extLst>
          </p:cNvPr>
          <p:cNvSpPr>
            <a:spLocks noGrp="1"/>
          </p:cNvSpPr>
          <p:nvPr>
            <p:ph idx="1"/>
          </p:nvPr>
        </p:nvSpPr>
        <p:spPr>
          <a:xfrm>
            <a:off x="677334" y="1637415"/>
            <a:ext cx="8596668" cy="4403948"/>
          </a:xfrm>
        </p:spPr>
        <p:txBody>
          <a:bodyPr>
            <a:normAutofit fontScale="92500" lnSpcReduction="10000"/>
          </a:bodyPr>
          <a:lstStyle/>
          <a:p>
            <a:pPr algn="r" rtl="1"/>
            <a:r>
              <a:rPr lang="ar-MA" b="1" dirty="0"/>
              <a:t>اتفاقية القضاء على جميع أشكال التمييز ضد المرأة </a:t>
            </a:r>
          </a:p>
          <a:p>
            <a:pPr lvl="1" algn="r" rtl="1">
              <a:buFont typeface="Wingdings" panose="05000000000000000000" pitchFamily="2" charset="2"/>
              <a:buChar char="v"/>
            </a:pPr>
            <a:r>
              <a:rPr lang="ar-MA" dirty="0"/>
              <a:t>اعتمد سنة 1979</a:t>
            </a:r>
          </a:p>
          <a:p>
            <a:pPr lvl="1" algn="r" rtl="1">
              <a:buFont typeface="Wingdings" panose="05000000000000000000" pitchFamily="2" charset="2"/>
              <a:buChar char="v"/>
            </a:pPr>
            <a:r>
              <a:rPr lang="ar-MA" dirty="0"/>
              <a:t>دخلت حيز التنفيذ سنة 1981 صادق المغرب علبها سنة 1993 بمقتضى ظهير شريف 4-93-2</a:t>
            </a:r>
          </a:p>
          <a:p>
            <a:pPr lvl="1" algn="r" rtl="1">
              <a:buFont typeface="Wingdings" panose="05000000000000000000" pitchFamily="2" charset="2"/>
              <a:buChar char="v"/>
            </a:pPr>
            <a:r>
              <a:rPr lang="ar-MA" dirty="0"/>
              <a:t>تحفظ المغرب الاتخاذ بالمقتضيات الدستورية المنظمة لقواعد توارت العرش و الا تكون منافية لأحكام الشريعة الإسلامية، تحت هذه الاتفاقية الدول الأطراف بإدراج مبدأ المساواة بين المرأة و الرجل في دساتيرها و  انتهاج سياسات تقضي على التمييز و اللامساواة، بالإضافة الى ضمان حماية لها عن طريق القضاء</a:t>
            </a:r>
          </a:p>
          <a:p>
            <a:pPr lvl="1" algn="r" rtl="1">
              <a:buFont typeface="Wingdings" panose="05000000000000000000" pitchFamily="2" charset="2"/>
              <a:buChar char="q"/>
            </a:pPr>
            <a:r>
              <a:rPr lang="ar-MA" sz="2000" b="1" dirty="0"/>
              <a:t>بعد انهيار جدار برلين </a:t>
            </a:r>
          </a:p>
          <a:p>
            <a:pPr indent="-285750" algn="r" rtl="1"/>
            <a:r>
              <a:rPr lang="ar-MA" b="1" dirty="0"/>
              <a:t>اتفاقية حقوق الطفل </a:t>
            </a:r>
          </a:p>
          <a:p>
            <a:pPr lvl="1" algn="r" rtl="1">
              <a:buFont typeface="Wingdings" panose="05000000000000000000" pitchFamily="2" charset="2"/>
              <a:buChar char="v"/>
            </a:pPr>
            <a:r>
              <a:rPr lang="ar-MA" dirty="0"/>
              <a:t>اعتمادها 1989</a:t>
            </a:r>
          </a:p>
          <a:p>
            <a:pPr lvl="1" algn="r" rtl="1">
              <a:buFont typeface="Wingdings" panose="05000000000000000000" pitchFamily="2" charset="2"/>
              <a:buChar char="v"/>
            </a:pPr>
            <a:r>
              <a:rPr lang="ar-MA" dirty="0"/>
              <a:t>التنفيذ 1990</a:t>
            </a:r>
          </a:p>
          <a:p>
            <a:pPr lvl="1" algn="r" rtl="1">
              <a:buFont typeface="Wingdings" panose="05000000000000000000" pitchFamily="2" charset="2"/>
              <a:buChar char="v"/>
            </a:pPr>
            <a:r>
              <a:rPr lang="ar-MA" dirty="0"/>
              <a:t>مصادقة المغرب سنة 1993 بموجب ظهير 4-93-04 مسجلا تحفظ على المادة 14( الحق في الحرية اختيار الدين)</a:t>
            </a:r>
          </a:p>
          <a:p>
            <a:pPr lvl="1" algn="r" rtl="1">
              <a:buFont typeface="Wingdings" panose="05000000000000000000" pitchFamily="2" charset="2"/>
              <a:buChar char="v"/>
            </a:pPr>
            <a:r>
              <a:rPr lang="ar-MA" dirty="0"/>
              <a:t>لم يقم المغرب بنشرها في الجريدة الرسمية الا بتاريخ 23 يناير 2012</a:t>
            </a:r>
            <a:endParaRPr lang="fr-FR" dirty="0"/>
          </a:p>
        </p:txBody>
      </p:sp>
    </p:spTree>
    <p:extLst>
      <p:ext uri="{BB962C8B-B14F-4D97-AF65-F5344CB8AC3E}">
        <p14:creationId xmlns:p14="http://schemas.microsoft.com/office/powerpoint/2010/main" val="3249713919"/>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23428BE6-429D-4ADA-AD6B-EB44244E172E}"/>
              </a:ext>
            </a:extLst>
          </p:cNvPr>
          <p:cNvSpPr>
            <a:spLocks noGrp="1"/>
          </p:cNvSpPr>
          <p:nvPr>
            <p:ph idx="1"/>
          </p:nvPr>
        </p:nvSpPr>
        <p:spPr>
          <a:xfrm>
            <a:off x="595423" y="999460"/>
            <a:ext cx="8678579" cy="5041903"/>
          </a:xfrm>
        </p:spPr>
        <p:txBody>
          <a:bodyPr>
            <a:normAutofit lnSpcReduction="10000"/>
          </a:bodyPr>
          <a:lstStyle/>
          <a:p>
            <a:pPr algn="r" rtl="1"/>
            <a:r>
              <a:rPr lang="ar-MA" b="1" dirty="0"/>
              <a:t>البرتوكول الاختياري بشأن اتفاقية حقوق الطفل المتعلق بإشراك الأطفال في النزاعات المسلحة.</a:t>
            </a:r>
          </a:p>
          <a:p>
            <a:pPr lvl="1" algn="r" rtl="1">
              <a:buFont typeface="Wingdings" panose="05000000000000000000" pitchFamily="2" charset="2"/>
              <a:buChar char="v"/>
            </a:pPr>
            <a:r>
              <a:rPr lang="ar-MA" dirty="0"/>
              <a:t>الاعتماد 2000</a:t>
            </a:r>
          </a:p>
          <a:p>
            <a:pPr lvl="1" algn="r" rtl="1">
              <a:buFont typeface="Wingdings" panose="05000000000000000000" pitchFamily="2" charset="2"/>
              <a:buChar char="v"/>
            </a:pPr>
            <a:r>
              <a:rPr lang="ar-MA" dirty="0"/>
              <a:t>دخل حيز التنفيذ سنة2022</a:t>
            </a:r>
          </a:p>
          <a:p>
            <a:pPr lvl="1" algn="r" rtl="1">
              <a:buFont typeface="Wingdings" panose="05000000000000000000" pitchFamily="2" charset="2"/>
              <a:buChar char="v"/>
            </a:pPr>
            <a:r>
              <a:rPr lang="ar-MA" dirty="0"/>
              <a:t>صادق المغرب عليه 2002 </a:t>
            </a:r>
          </a:p>
          <a:p>
            <a:pPr lvl="1" algn="r" rtl="1">
              <a:buFont typeface="Wingdings" panose="05000000000000000000" pitchFamily="2" charset="2"/>
              <a:buChar char="v"/>
            </a:pPr>
            <a:r>
              <a:rPr lang="ar-MA" dirty="0"/>
              <a:t>ونشر بالجريدة الرسمية 2004</a:t>
            </a:r>
          </a:p>
          <a:p>
            <a:pPr lvl="1" algn="r" rtl="1">
              <a:buFont typeface="Wingdings" panose="05000000000000000000" pitchFamily="2" charset="2"/>
              <a:buChar char="v"/>
            </a:pPr>
            <a:r>
              <a:rPr lang="ar-MA" dirty="0"/>
              <a:t>ضرورة تقديم تقرير سنتين بعد دخوله حيز التنفيذ و بعد كل خمس سنوات </a:t>
            </a:r>
          </a:p>
          <a:p>
            <a:pPr algn="r" rtl="1"/>
            <a:r>
              <a:rPr lang="ar-MA" b="1" dirty="0"/>
              <a:t>برتوكول منع وقمع ومعاقبة الاتجار بالأشخاص وبخاصة النساء و الأطفال المكمل لاتفاقية الأمم المتحدة لمكافحة الجريمة المنظمة.</a:t>
            </a:r>
          </a:p>
          <a:p>
            <a:pPr lvl="1" algn="r" rtl="1">
              <a:buFont typeface="Wingdings" panose="05000000000000000000" pitchFamily="2" charset="2"/>
              <a:buChar char="v"/>
            </a:pPr>
            <a:r>
              <a:rPr lang="ar-MA" dirty="0"/>
              <a:t>2000 عرض على  التصديق و الانضمام </a:t>
            </a:r>
          </a:p>
          <a:p>
            <a:pPr lvl="1" algn="r" rtl="1"/>
            <a:r>
              <a:rPr lang="ar-MA" dirty="0"/>
              <a:t>صادق عليه المغرب سنة 2003 ونشر في الجريدة الرسمية 6 فبراير 2012 </a:t>
            </a:r>
          </a:p>
          <a:p>
            <a:pPr indent="-285750" algn="r" rtl="1"/>
            <a:r>
              <a:rPr lang="ar-MA" b="1" dirty="0"/>
              <a:t>البرتوكول الاختياري بشأن بيع و استغلال الأطفال في البغاء و المواد الإباحية</a:t>
            </a:r>
            <a:r>
              <a:rPr lang="ar-MA" dirty="0"/>
              <a:t>.</a:t>
            </a:r>
          </a:p>
          <a:p>
            <a:pPr lvl="1" algn="r" rtl="1">
              <a:buFont typeface="Wingdings" panose="05000000000000000000" pitchFamily="2" charset="2"/>
              <a:buChar char="v"/>
            </a:pPr>
            <a:r>
              <a:rPr lang="ar-MA" dirty="0"/>
              <a:t>عرض للتوقيع و المصادقة و الانضمام 25 ماي 2000 وقعه المغرب 2000 و صادق عليه 2001 نشر في الجريدة الرسمية 2004</a:t>
            </a:r>
          </a:p>
          <a:p>
            <a:pPr marL="457200" lvl="1" indent="0" algn="r" rtl="1">
              <a:buNone/>
            </a:pPr>
            <a:r>
              <a:rPr lang="ar-MA" dirty="0"/>
              <a:t> </a:t>
            </a:r>
          </a:p>
        </p:txBody>
      </p:sp>
    </p:spTree>
    <p:extLst>
      <p:ext uri="{BB962C8B-B14F-4D97-AF65-F5344CB8AC3E}">
        <p14:creationId xmlns:p14="http://schemas.microsoft.com/office/powerpoint/2010/main" val="306326235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23428BE6-429D-4ADA-AD6B-EB44244E172E}"/>
              </a:ext>
            </a:extLst>
          </p:cNvPr>
          <p:cNvSpPr>
            <a:spLocks noGrp="1"/>
          </p:cNvSpPr>
          <p:nvPr>
            <p:ph idx="1"/>
          </p:nvPr>
        </p:nvSpPr>
        <p:spPr>
          <a:xfrm>
            <a:off x="595423" y="267286"/>
            <a:ext cx="8678579" cy="6105379"/>
          </a:xfrm>
        </p:spPr>
        <p:txBody>
          <a:bodyPr/>
          <a:lstStyle/>
          <a:p>
            <a:pPr algn="r" rtl="1"/>
            <a:r>
              <a:rPr lang="ar-MA" b="1" dirty="0"/>
              <a:t>حماية الأطفال من:</a:t>
            </a:r>
          </a:p>
          <a:p>
            <a:pPr lvl="1" algn="r" rtl="1">
              <a:buFont typeface="Wingdings" panose="05000000000000000000" pitchFamily="2" charset="2"/>
              <a:buChar char="v"/>
            </a:pPr>
            <a:r>
              <a:rPr lang="ar-MA" dirty="0"/>
              <a:t>الاستغلال الجنسي </a:t>
            </a:r>
          </a:p>
          <a:p>
            <a:pPr lvl="1" algn="r" rtl="1">
              <a:buFont typeface="Wingdings" panose="05000000000000000000" pitchFamily="2" charset="2"/>
              <a:buChar char="v"/>
            </a:pPr>
            <a:r>
              <a:rPr lang="ar-MA" dirty="0"/>
              <a:t>نقل أعضاء الأطفال بقصد الربح </a:t>
            </a:r>
          </a:p>
          <a:p>
            <a:pPr lvl="1" algn="r" rtl="1">
              <a:buFont typeface="Wingdings" panose="05000000000000000000" pitchFamily="2" charset="2"/>
              <a:buChar char="v"/>
            </a:pPr>
            <a:r>
              <a:rPr lang="ar-MA" dirty="0"/>
              <a:t>تسخير الأطفال للعمل القسري </a:t>
            </a:r>
          </a:p>
          <a:p>
            <a:pPr lvl="1" algn="r" rtl="1">
              <a:buFont typeface="Wingdings" panose="05000000000000000000" pitchFamily="2" charset="2"/>
              <a:buChar char="v"/>
            </a:pPr>
            <a:r>
              <a:rPr lang="ar-MA" dirty="0"/>
              <a:t>استغلال الأطفال في البغاء</a:t>
            </a:r>
          </a:p>
          <a:p>
            <a:pPr lvl="1" algn="r" rtl="1">
              <a:buFont typeface="Wingdings" panose="05000000000000000000" pitchFamily="2" charset="2"/>
              <a:buChar char="v"/>
            </a:pPr>
            <a:r>
              <a:rPr lang="ar-MA" dirty="0"/>
              <a:t>انتاج أو توزيع أو نشر أو اصدار أو تصدير أو عرض أو بيع أو حيازة مواد إباحية تتعلق بالأطفال </a:t>
            </a:r>
          </a:p>
          <a:p>
            <a:pPr lvl="1" algn="r" rtl="1">
              <a:buFont typeface="Wingdings" panose="05000000000000000000" pitchFamily="2" charset="2"/>
              <a:buChar char="v"/>
            </a:pPr>
            <a:r>
              <a:rPr lang="ar-MA" dirty="0"/>
              <a:t>وتقدم الدول الأطراف تقرير بعد سنتين من دخوله حيز التنفيذ وتقرير كل خمس سنوات </a:t>
            </a:r>
          </a:p>
          <a:p>
            <a:pPr algn="r" rtl="1"/>
            <a:r>
              <a:rPr lang="ar-MA" dirty="0"/>
              <a:t>وقعه المغرب </a:t>
            </a:r>
          </a:p>
          <a:p>
            <a:pPr indent="-285750" algn="r" rtl="1"/>
            <a:r>
              <a:rPr lang="ar-MA" b="1" dirty="0"/>
              <a:t>لاتفاقية المتعلقة بالمظاهر</a:t>
            </a:r>
            <a:r>
              <a:rPr lang="fr-FR" b="1" dirty="0"/>
              <a:t>  </a:t>
            </a:r>
            <a:r>
              <a:rPr lang="ar-MA" b="1" dirty="0"/>
              <a:t> المدنية للاختطاف الدولي للأطفال </a:t>
            </a:r>
          </a:p>
          <a:p>
            <a:pPr lvl="1" algn="r" rtl="1">
              <a:buFont typeface="Wingdings" panose="05000000000000000000" pitchFamily="2" charset="2"/>
              <a:buChar char="v"/>
            </a:pPr>
            <a:r>
              <a:rPr lang="ar-MA" dirty="0"/>
              <a:t>اعتمدت لاهاي (هولاندا) 1980.</a:t>
            </a:r>
          </a:p>
          <a:p>
            <a:pPr lvl="1" algn="r" rtl="1">
              <a:buFont typeface="Wingdings" panose="05000000000000000000" pitchFamily="2" charset="2"/>
              <a:buChar char="v"/>
            </a:pPr>
            <a:r>
              <a:rPr lang="ar-MA" dirty="0"/>
              <a:t>وضع</a:t>
            </a:r>
            <a:r>
              <a:rPr lang="fr-FR" dirty="0"/>
              <a:t>  </a:t>
            </a:r>
            <a:r>
              <a:rPr lang="ar-MA" dirty="0"/>
              <a:t>المغرب أوراق الانضمام 2010 وصادق عليها 2011</a:t>
            </a:r>
          </a:p>
          <a:p>
            <a:pPr indent="-285750" algn="r" rtl="1"/>
            <a:r>
              <a:rPr lang="ar-MA" b="1" dirty="0"/>
              <a:t>اتفاقية الأشخاص دوي الإعاقة</a:t>
            </a:r>
            <a:r>
              <a:rPr lang="ar-MA" dirty="0"/>
              <a:t>.</a:t>
            </a:r>
          </a:p>
          <a:p>
            <a:pPr lvl="1" algn="r" rtl="1">
              <a:buFont typeface="Wingdings" panose="05000000000000000000" pitchFamily="2" charset="2"/>
              <a:buChar char="v"/>
            </a:pPr>
            <a:r>
              <a:rPr lang="ar-MA" dirty="0"/>
              <a:t>تم وضعها للتوقيع و التصديق 2006 و وقع المغرب سنة 2007 و صادق عليها 2009.</a:t>
            </a:r>
          </a:p>
          <a:p>
            <a:pPr lvl="1" algn="r" rtl="1">
              <a:buFont typeface="Wingdings" panose="05000000000000000000" pitchFamily="2" charset="2"/>
              <a:buChar char="v"/>
            </a:pPr>
            <a:r>
              <a:rPr lang="ar-MA" dirty="0"/>
              <a:t>تمتع الاشخاص في وضعية إعاقة بجميع الحقوق الإنسانية</a:t>
            </a:r>
          </a:p>
          <a:p>
            <a:pPr lvl="1" algn="r" rtl="1">
              <a:buFont typeface="Wingdings" panose="05000000000000000000" pitchFamily="2" charset="2"/>
              <a:buChar char="v"/>
            </a:pPr>
            <a:r>
              <a:rPr lang="ar-MA" dirty="0"/>
              <a:t>ملاءمة التشريعات الوطنية.    </a:t>
            </a:r>
          </a:p>
        </p:txBody>
      </p:sp>
    </p:spTree>
    <p:extLst>
      <p:ext uri="{BB962C8B-B14F-4D97-AF65-F5344CB8AC3E}">
        <p14:creationId xmlns:p14="http://schemas.microsoft.com/office/powerpoint/2010/main" val="3294005763"/>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23428BE6-429D-4ADA-AD6B-EB44244E172E}"/>
              </a:ext>
            </a:extLst>
          </p:cNvPr>
          <p:cNvSpPr>
            <a:spLocks noGrp="1"/>
          </p:cNvSpPr>
          <p:nvPr>
            <p:ph idx="1"/>
          </p:nvPr>
        </p:nvSpPr>
        <p:spPr>
          <a:xfrm>
            <a:off x="595423" y="999460"/>
            <a:ext cx="8678579" cy="5041903"/>
          </a:xfrm>
        </p:spPr>
        <p:txBody>
          <a:bodyPr/>
          <a:lstStyle/>
          <a:p>
            <a:pPr marL="685800" lvl="1" algn="r" rtl="1">
              <a:buFont typeface="Wingdings" panose="05000000000000000000" pitchFamily="2" charset="2"/>
              <a:buChar char="v"/>
            </a:pPr>
            <a:r>
              <a:rPr lang="ar-MA" dirty="0"/>
              <a:t>عقد شراكات مع المنظمات الدولية و الوطنية </a:t>
            </a:r>
          </a:p>
          <a:p>
            <a:pPr marL="685800" lvl="1" algn="r" rtl="1">
              <a:buFont typeface="Wingdings" panose="05000000000000000000" pitchFamily="2" charset="2"/>
              <a:buChar char="v"/>
            </a:pPr>
            <a:r>
              <a:rPr lang="ar-MA" dirty="0"/>
              <a:t>إحداث لجنة  معنية بحقوق هذه الفئة داخل الأمم المتحدة.</a:t>
            </a:r>
          </a:p>
          <a:p>
            <a:pPr marL="685800" lvl="1" algn="r" rtl="1">
              <a:buFont typeface="Wingdings" panose="05000000000000000000" pitchFamily="2" charset="2"/>
              <a:buChar char="v"/>
            </a:pPr>
            <a:r>
              <a:rPr lang="ar-MA" dirty="0"/>
              <a:t>المادة 46 من هذه الاتفاقية لا تجيز التحفظ.</a:t>
            </a:r>
          </a:p>
          <a:p>
            <a:pPr algn="r" rtl="1"/>
            <a:r>
              <a:rPr lang="ar-MA" b="1" dirty="0"/>
              <a:t>اتفاقية الأمم المتحدة لمكافحة الفساد </a:t>
            </a:r>
          </a:p>
          <a:p>
            <a:pPr marL="685800" lvl="1" algn="r" rtl="1">
              <a:buFont typeface="Wingdings" panose="05000000000000000000" pitchFamily="2" charset="2"/>
              <a:buChar char="v"/>
            </a:pPr>
            <a:r>
              <a:rPr lang="ar-MA" dirty="0"/>
              <a:t>التوقيع عليها سنة 2003</a:t>
            </a:r>
          </a:p>
          <a:p>
            <a:pPr marL="685800" lvl="1" algn="r" rtl="1">
              <a:buFont typeface="Wingdings" panose="05000000000000000000" pitchFamily="2" charset="2"/>
              <a:buChar char="v"/>
            </a:pPr>
            <a:r>
              <a:rPr lang="ar-MA" dirty="0"/>
              <a:t>وضع المغرب وثائق الانضمام سنة 2007.</a:t>
            </a:r>
          </a:p>
          <a:p>
            <a:pPr marL="685800" lvl="1" algn="r" rtl="1">
              <a:buFont typeface="Wingdings" panose="05000000000000000000" pitchFamily="2" charset="2"/>
              <a:buChar char="v"/>
            </a:pPr>
            <a:r>
              <a:rPr lang="ar-MA" dirty="0"/>
              <a:t>نشرت بالجريدة الرسمية سنة 2008.</a:t>
            </a:r>
          </a:p>
          <a:p>
            <a:pPr marL="685800" lvl="1" algn="r" rtl="1">
              <a:buFont typeface="Wingdings" panose="05000000000000000000" pitchFamily="2" charset="2"/>
              <a:buChar char="v"/>
            </a:pPr>
            <a:r>
              <a:rPr lang="ar-MA" dirty="0"/>
              <a:t>على كل الدول توفير الحماية اللازمة للمبلغين عن الفساد واكتساب الثروات بصورة غير قانونية.</a:t>
            </a:r>
          </a:p>
          <a:p>
            <a:pPr marL="685800" lvl="1" algn="r" rtl="1">
              <a:buFont typeface="Wingdings" panose="05000000000000000000" pitchFamily="2" charset="2"/>
              <a:buChar char="v"/>
            </a:pPr>
            <a:r>
              <a:rPr lang="ar-MA" dirty="0"/>
              <a:t>الفساد يمس بجوهر الديمقراطية </a:t>
            </a:r>
          </a:p>
          <a:p>
            <a:pPr marL="685800" lvl="1" algn="r" rtl="1">
              <a:buFont typeface="Wingdings" panose="05000000000000000000" pitchFamily="2" charset="2"/>
              <a:buChar char="v"/>
            </a:pPr>
            <a:r>
              <a:rPr lang="ar-MA" dirty="0"/>
              <a:t>يقوي المؤسسات و يؤثر في العدالة ويخل بمبدأ المساواة وتكافؤ الفرص كما يعيق التنمية المستدامة </a:t>
            </a:r>
          </a:p>
        </p:txBody>
      </p:sp>
    </p:spTree>
    <p:extLst>
      <p:ext uri="{BB962C8B-B14F-4D97-AF65-F5344CB8AC3E}">
        <p14:creationId xmlns:p14="http://schemas.microsoft.com/office/powerpoint/2010/main" val="344508113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6EBDBB53-F69C-462E-B79B-1E2837B0F96B}"/>
              </a:ext>
            </a:extLst>
          </p:cNvPr>
          <p:cNvSpPr>
            <a:spLocks noGrp="1"/>
          </p:cNvSpPr>
          <p:nvPr>
            <p:ph idx="1"/>
          </p:nvPr>
        </p:nvSpPr>
        <p:spPr>
          <a:xfrm>
            <a:off x="140678" y="323556"/>
            <a:ext cx="9129932" cy="5689671"/>
          </a:xfrm>
        </p:spPr>
        <p:txBody>
          <a:bodyPr>
            <a:normAutofit/>
          </a:bodyPr>
          <a:lstStyle/>
          <a:p>
            <a:pPr algn="r" rtl="1"/>
            <a:r>
              <a:rPr lang="ar-MA" b="1" dirty="0"/>
              <a:t>البرتوكول الاختياري لاتفاقية حقوق الأشخاص في وضعية إعاقة 2006.</a:t>
            </a:r>
          </a:p>
          <a:p>
            <a:pPr lvl="1" algn="r" rtl="1">
              <a:buFont typeface="Wingdings" panose="05000000000000000000" pitchFamily="2" charset="2"/>
              <a:buChar char="v"/>
            </a:pPr>
            <a:r>
              <a:rPr lang="ar-MA" dirty="0"/>
              <a:t>يلزم الدول بجعل  حقوق الانسان تتلقى بلاغات الافراد و الجماعات ضحايا الانتهاكات </a:t>
            </a:r>
          </a:p>
          <a:p>
            <a:pPr lvl="1" algn="r" rtl="1">
              <a:buFont typeface="Wingdings" panose="05000000000000000000" pitchFamily="2" charset="2"/>
              <a:buChar char="v"/>
            </a:pPr>
            <a:r>
              <a:rPr lang="ar-MA" dirty="0"/>
              <a:t>انضم المغرب لهذا البروتوكول سنة 2009</a:t>
            </a:r>
            <a:r>
              <a:rPr lang="fr-FR" dirty="0"/>
              <a:t> </a:t>
            </a:r>
          </a:p>
          <a:p>
            <a:pPr indent="-285750" algn="r" rtl="1"/>
            <a:r>
              <a:rPr lang="ar-MA" b="1" dirty="0"/>
              <a:t>اتفاقية مناهضة التعذيب وغيره من ضروب المعاملات أو العقوبات القاسية أو اللاإنسانية </a:t>
            </a:r>
          </a:p>
          <a:p>
            <a:pPr lvl="1" algn="r" rtl="1">
              <a:buFont typeface="Wingdings" panose="05000000000000000000" pitchFamily="2" charset="2"/>
              <a:buChar char="v"/>
            </a:pPr>
            <a:r>
              <a:rPr lang="ar-MA" dirty="0"/>
              <a:t>اعتمدت في سنة 1986</a:t>
            </a:r>
          </a:p>
          <a:p>
            <a:pPr lvl="1" algn="r" rtl="1">
              <a:buFont typeface="Wingdings" panose="05000000000000000000" pitchFamily="2" charset="2"/>
              <a:buChar char="v"/>
            </a:pPr>
            <a:r>
              <a:rPr lang="ar-MA" dirty="0"/>
              <a:t>وقع المغرب عليها 1986</a:t>
            </a:r>
          </a:p>
          <a:p>
            <a:pPr lvl="1" algn="r" rtl="1">
              <a:buFont typeface="Wingdings" panose="05000000000000000000" pitchFamily="2" charset="2"/>
              <a:buChar char="v"/>
            </a:pPr>
            <a:r>
              <a:rPr lang="ar-MA" dirty="0"/>
              <a:t>صادق عليها 1993</a:t>
            </a:r>
          </a:p>
          <a:p>
            <a:pPr lvl="1" algn="r" rtl="1">
              <a:buFont typeface="Wingdings" panose="05000000000000000000" pitchFamily="2" charset="2"/>
              <a:buChar char="v"/>
            </a:pPr>
            <a:r>
              <a:rPr lang="ar-MA" dirty="0"/>
              <a:t>نشرت في الجريدة الرسمية 1996 وسجل تحفظين على المادة 28 و30</a:t>
            </a:r>
          </a:p>
          <a:p>
            <a:pPr indent="-285750" algn="r" rtl="1"/>
            <a:r>
              <a:rPr lang="ar-MA" sz="2400" b="1" u="sng" dirty="0"/>
              <a:t>ما بعد 2011</a:t>
            </a:r>
            <a:r>
              <a:rPr lang="ar-MA" b="1" u="sng" dirty="0"/>
              <a:t> </a:t>
            </a:r>
          </a:p>
          <a:p>
            <a:pPr marL="400050" algn="r" rtl="1">
              <a:buFont typeface="+mj-lt"/>
              <a:buAutoNum type="arabicPeriod"/>
            </a:pPr>
            <a:r>
              <a:rPr lang="ar-MA" b="1" dirty="0"/>
              <a:t>البروتكول الاختياري الأول الملحق بالمعهد الدولي الخاص بالحقوق المدنية و السياسية.</a:t>
            </a:r>
          </a:p>
          <a:p>
            <a:pPr lvl="1" algn="r" rtl="1">
              <a:buFont typeface="Wingdings" panose="05000000000000000000" pitchFamily="2" charset="2"/>
              <a:buChar char="v"/>
            </a:pPr>
            <a:r>
              <a:rPr lang="ar-MA" dirty="0"/>
              <a:t>اعتمد1966</a:t>
            </a:r>
          </a:p>
          <a:p>
            <a:pPr lvl="1" algn="r" rtl="1">
              <a:buFont typeface="Wingdings" panose="05000000000000000000" pitchFamily="2" charset="2"/>
              <a:buChar char="v"/>
            </a:pPr>
            <a:r>
              <a:rPr lang="ar-MA" dirty="0"/>
              <a:t>دخل حيز التنفيذ 1976</a:t>
            </a:r>
          </a:p>
          <a:p>
            <a:pPr lvl="1" algn="r" rtl="1">
              <a:buFont typeface="Wingdings" panose="05000000000000000000" pitchFamily="2" charset="2"/>
              <a:buChar char="v"/>
            </a:pPr>
            <a:r>
              <a:rPr lang="ar-MA" dirty="0"/>
              <a:t>قدم المغرب على إجراءات المصادقة سنة 2011</a:t>
            </a:r>
          </a:p>
          <a:p>
            <a:pPr marL="57150" indent="0" algn="r" rtl="1">
              <a:buNone/>
            </a:pPr>
            <a:endParaRPr lang="ar-MA" dirty="0"/>
          </a:p>
          <a:p>
            <a:pPr marL="457200" lvl="1" indent="0" algn="r" rtl="1">
              <a:buNone/>
            </a:pPr>
            <a:endParaRPr lang="ar-MA" dirty="0"/>
          </a:p>
        </p:txBody>
      </p:sp>
    </p:spTree>
    <p:extLst>
      <p:ext uri="{BB962C8B-B14F-4D97-AF65-F5344CB8AC3E}">
        <p14:creationId xmlns:p14="http://schemas.microsoft.com/office/powerpoint/2010/main" val="106805790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1DB946CE-28D8-404B-824B-418A502F4D2B}"/>
              </a:ext>
            </a:extLst>
          </p:cNvPr>
          <p:cNvSpPr>
            <a:spLocks noGrp="1"/>
          </p:cNvSpPr>
          <p:nvPr>
            <p:ph idx="1"/>
          </p:nvPr>
        </p:nvSpPr>
        <p:spPr>
          <a:xfrm>
            <a:off x="295422" y="239151"/>
            <a:ext cx="8978580" cy="5802211"/>
          </a:xfrm>
        </p:spPr>
        <p:txBody>
          <a:bodyPr/>
          <a:lstStyle/>
          <a:p>
            <a:pPr marL="400050" marR="0" lvl="0" algn="r" defTabSz="457200" rtl="1" eaLnBrk="1" fontAlgn="auto" latinLnBrk="0" hangingPunct="1">
              <a:lnSpc>
                <a:spcPct val="100000"/>
              </a:lnSpc>
              <a:spcBef>
                <a:spcPts val="1000"/>
              </a:spcBef>
              <a:spcAft>
                <a:spcPts val="0"/>
              </a:spcAft>
              <a:buClr>
                <a:srgbClr val="90C226"/>
              </a:buClr>
              <a:buSzPct val="80000"/>
              <a:buFont typeface="+mj-lt"/>
              <a:buAutoNum type="arabicPeriod" startAt="2"/>
              <a:tabLst/>
              <a:defRPr/>
            </a:pPr>
            <a:r>
              <a:rPr kumimoji="0" lang="ar-MA" sz="1800" b="1"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البروتوكول الاختياري بشأن اتفاقية القضاء على جميع أشكال التمييز ضد المرأة.</a:t>
            </a:r>
          </a:p>
          <a:p>
            <a:pPr marR="0" lvl="1" algn="r" defTabSz="457200" rtl="1" eaLnBrk="1" fontAlgn="auto" latinLnBrk="0" hangingPunct="1">
              <a:lnSpc>
                <a:spcPct val="100000"/>
              </a:lnSpc>
              <a:spcBef>
                <a:spcPts val="1000"/>
              </a:spcBef>
              <a:spcAft>
                <a:spcPts val="0"/>
              </a:spcAft>
              <a:buClr>
                <a:srgbClr val="90C226"/>
              </a:buClr>
              <a:buSzPct val="80000"/>
              <a:buFont typeface="Wingdings" panose="05000000000000000000" pitchFamily="2" charset="2"/>
              <a:buChar char="v"/>
              <a:tabLst/>
              <a:defRPr/>
            </a:pPr>
            <a:r>
              <a:rPr kumimoji="0" lang="ar-MA" sz="1600"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باشر المغرب إجراءات المصادقة سنة 2011</a:t>
            </a:r>
          </a:p>
          <a:p>
            <a:pPr marR="0" lvl="1" algn="r" defTabSz="457200" rtl="1" eaLnBrk="1" fontAlgn="auto" latinLnBrk="0" hangingPunct="1">
              <a:lnSpc>
                <a:spcPct val="100000"/>
              </a:lnSpc>
              <a:spcBef>
                <a:spcPts val="1000"/>
              </a:spcBef>
              <a:spcAft>
                <a:spcPts val="0"/>
              </a:spcAft>
              <a:buClr>
                <a:srgbClr val="90C226"/>
              </a:buClr>
              <a:buSzPct val="80000"/>
              <a:buFont typeface="Wingdings" panose="05000000000000000000" pitchFamily="2" charset="2"/>
              <a:buChar char="v"/>
              <a:tabLst/>
              <a:defRPr/>
            </a:pPr>
            <a:r>
              <a:rPr lang="ar-MA" dirty="0">
                <a:solidFill>
                  <a:prstClr val="black">
                    <a:lumMod val="75000"/>
                    <a:lumOff val="25000"/>
                  </a:prstClr>
                </a:solidFill>
                <a:latin typeface="Trebuchet MS"/>
                <a:cs typeface="Tahoma" panose="020B0604030504040204" pitchFamily="34" charset="0"/>
              </a:rPr>
              <a:t>يقضي هذا البروتكول بإقرار حق اللجنة تلقي الشكايات الفردية بعد استنفاد الطعون الداخلية </a:t>
            </a:r>
          </a:p>
          <a:p>
            <a:pPr marR="0" lvl="1" algn="r" defTabSz="457200" rtl="1" eaLnBrk="1" fontAlgn="auto" latinLnBrk="0" hangingPunct="1">
              <a:lnSpc>
                <a:spcPct val="100000"/>
              </a:lnSpc>
              <a:spcBef>
                <a:spcPts val="1000"/>
              </a:spcBef>
              <a:spcAft>
                <a:spcPts val="0"/>
              </a:spcAft>
              <a:buClr>
                <a:srgbClr val="90C226"/>
              </a:buClr>
              <a:buSzPct val="80000"/>
              <a:buFont typeface="Wingdings" panose="05000000000000000000" pitchFamily="2" charset="2"/>
              <a:buChar char="v"/>
              <a:tabLst/>
              <a:defRPr/>
            </a:pPr>
            <a:r>
              <a:rPr kumimoji="0" lang="ar-MA" sz="1600"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ادراج التقرير الختامي لهيئة </a:t>
            </a:r>
            <a:r>
              <a:rPr lang="ar-MA" dirty="0">
                <a:solidFill>
                  <a:prstClr val="black">
                    <a:lumMod val="75000"/>
                    <a:lumOff val="25000"/>
                  </a:prstClr>
                </a:solidFill>
                <a:latin typeface="Trebuchet MS"/>
                <a:cs typeface="Tahoma" panose="020B0604030504040204" pitchFamily="34" charset="0"/>
              </a:rPr>
              <a:t>الانصاف و المصالحة ضمن توصياته أهمية مصادقة المغرب عليه</a:t>
            </a:r>
          </a:p>
          <a:p>
            <a:pPr marR="0" lvl="1" algn="r" defTabSz="457200" rtl="1" eaLnBrk="1" fontAlgn="auto" latinLnBrk="0" hangingPunct="1">
              <a:lnSpc>
                <a:spcPct val="100000"/>
              </a:lnSpc>
              <a:spcBef>
                <a:spcPts val="1000"/>
              </a:spcBef>
              <a:spcAft>
                <a:spcPts val="0"/>
              </a:spcAft>
              <a:buClr>
                <a:srgbClr val="90C226"/>
              </a:buClr>
              <a:buSzPct val="80000"/>
              <a:buFont typeface="Wingdings" panose="05000000000000000000" pitchFamily="2" charset="2"/>
              <a:buChar char="v"/>
              <a:tabLst/>
              <a:defRPr/>
            </a:pPr>
            <a:r>
              <a:rPr kumimoji="0" lang="ar-MA" sz="1600"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رفع المغرب تحفظاته بخ</a:t>
            </a:r>
            <a:r>
              <a:rPr lang="ar-MA" dirty="0">
                <a:solidFill>
                  <a:prstClr val="black">
                    <a:lumMod val="75000"/>
                    <a:lumOff val="25000"/>
                  </a:prstClr>
                </a:solidFill>
                <a:latin typeface="Trebuchet MS"/>
                <a:cs typeface="Tahoma" panose="020B0604030504040204" pitchFamily="34" charset="0"/>
              </a:rPr>
              <a:t>صوص مضامين ومقتضيات الاتفاقية </a:t>
            </a:r>
            <a:r>
              <a:rPr lang="ar-MA" dirty="0" err="1">
                <a:solidFill>
                  <a:prstClr val="black">
                    <a:lumMod val="75000"/>
                    <a:lumOff val="25000"/>
                  </a:prstClr>
                </a:solidFill>
                <a:latin typeface="Trebuchet MS"/>
                <a:cs typeface="Tahoma" panose="020B0604030504040204" pitchFamily="34" charset="0"/>
              </a:rPr>
              <a:t>دات</a:t>
            </a:r>
            <a:r>
              <a:rPr lang="ar-MA" dirty="0">
                <a:solidFill>
                  <a:prstClr val="black">
                    <a:lumMod val="75000"/>
                    <a:lumOff val="25000"/>
                  </a:prstClr>
                </a:solidFill>
                <a:latin typeface="Trebuchet MS"/>
                <a:cs typeface="Tahoma" panose="020B0604030504040204" pitchFamily="34" charset="0"/>
              </a:rPr>
              <a:t> الصلة</a:t>
            </a:r>
          </a:p>
          <a:p>
            <a:pPr marL="400050" algn="r" rtl="1">
              <a:buClr>
                <a:srgbClr val="90C226"/>
              </a:buClr>
              <a:buFont typeface="+mj-lt"/>
              <a:buAutoNum type="arabicPeriod" startAt="3"/>
              <a:defRPr/>
            </a:pPr>
            <a:r>
              <a:rPr kumimoji="0" lang="ar-MA" b="1"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البرتوكول الاختياري بشأن اتفاقية مناهضة التعذيب و غيره من ضرو</a:t>
            </a:r>
            <a:r>
              <a:rPr lang="ar-MA" b="1" dirty="0">
                <a:solidFill>
                  <a:prstClr val="black">
                    <a:lumMod val="75000"/>
                    <a:lumOff val="25000"/>
                  </a:prstClr>
                </a:solidFill>
                <a:latin typeface="Trebuchet MS"/>
                <a:cs typeface="Tahoma" panose="020B0604030504040204" pitchFamily="34" charset="0"/>
              </a:rPr>
              <a:t>ب العقوبات و المعاملات القاسية اللاإنسانية أو المهينة </a:t>
            </a:r>
          </a:p>
          <a:p>
            <a:pPr lvl="1" algn="r" rtl="1">
              <a:buClr>
                <a:srgbClr val="90C226"/>
              </a:buClr>
              <a:buFont typeface="Wingdings" panose="05000000000000000000" pitchFamily="2" charset="2"/>
              <a:buChar char="v"/>
              <a:defRPr/>
            </a:pPr>
            <a:r>
              <a:rPr lang="ar-MA" dirty="0">
                <a:solidFill>
                  <a:prstClr val="black">
                    <a:lumMod val="75000"/>
                    <a:lumOff val="25000"/>
                  </a:prstClr>
                </a:solidFill>
                <a:latin typeface="Trebuchet MS"/>
                <a:cs typeface="Tahoma" panose="020B0604030504040204" pitchFamily="34" charset="0"/>
              </a:rPr>
              <a:t>دخل حيز التنفيذ 2006 </a:t>
            </a:r>
          </a:p>
          <a:p>
            <a:pPr lvl="1" algn="r" rtl="1">
              <a:buClr>
                <a:srgbClr val="90C226"/>
              </a:buClr>
              <a:buFont typeface="Wingdings" panose="05000000000000000000" pitchFamily="2" charset="2"/>
              <a:buChar char="v"/>
              <a:defRPr/>
            </a:pPr>
            <a:r>
              <a:rPr kumimoji="0" lang="ar-MA"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ب</a:t>
            </a:r>
            <a:r>
              <a:rPr lang="ar-MA" dirty="0">
                <a:solidFill>
                  <a:prstClr val="black">
                    <a:lumMod val="75000"/>
                    <a:lumOff val="25000"/>
                  </a:prstClr>
                </a:solidFill>
                <a:latin typeface="Trebuchet MS"/>
                <a:cs typeface="Tahoma" panose="020B0604030504040204" pitchFamily="34" charset="0"/>
              </a:rPr>
              <a:t>اشر المغرب إجراءات التصديق 2011 </a:t>
            </a:r>
          </a:p>
          <a:p>
            <a:pPr lvl="1" algn="r" rtl="1">
              <a:buClr>
                <a:srgbClr val="90C226"/>
              </a:buClr>
              <a:buFont typeface="Wingdings" panose="05000000000000000000" pitchFamily="2" charset="2"/>
              <a:buChar char="v"/>
              <a:defRPr/>
            </a:pPr>
            <a:r>
              <a:rPr kumimoji="0" lang="ar-MA"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الزيارات الم</a:t>
            </a:r>
            <a:r>
              <a:rPr lang="ar-MA" dirty="0" err="1">
                <a:solidFill>
                  <a:prstClr val="black">
                    <a:lumMod val="75000"/>
                    <a:lumOff val="25000"/>
                  </a:prstClr>
                </a:solidFill>
                <a:latin typeface="Trebuchet MS"/>
                <a:cs typeface="Tahoma" panose="020B0604030504040204" pitchFamily="34" charset="0"/>
              </a:rPr>
              <a:t>فاجيئة</a:t>
            </a:r>
            <a:r>
              <a:rPr lang="ar-MA" dirty="0">
                <a:solidFill>
                  <a:prstClr val="black">
                    <a:lumMod val="75000"/>
                    <a:lumOff val="25000"/>
                  </a:prstClr>
                </a:solidFill>
                <a:latin typeface="Trebuchet MS"/>
                <a:cs typeface="Tahoma" panose="020B0604030504040204" pitchFamily="34" charset="0"/>
              </a:rPr>
              <a:t> لأماكن الاحتجاز و التعذيب من طرف لجن وطنية و دولية مستقلة </a:t>
            </a:r>
          </a:p>
          <a:p>
            <a:pPr lvl="1" algn="r" rtl="1">
              <a:buClr>
                <a:srgbClr val="90C226"/>
              </a:buClr>
              <a:buFont typeface="Wingdings" panose="05000000000000000000" pitchFamily="2" charset="2"/>
              <a:buChar char="v"/>
              <a:defRPr/>
            </a:pPr>
            <a:r>
              <a:rPr lang="ar-MA" dirty="0">
                <a:solidFill>
                  <a:prstClr val="black">
                    <a:lumMod val="75000"/>
                    <a:lumOff val="25000"/>
                  </a:prstClr>
                </a:solidFill>
                <a:latin typeface="Trebuchet MS"/>
                <a:cs typeface="Tahoma" panose="020B0604030504040204" pitchFamily="34" charset="0"/>
              </a:rPr>
              <a:t> العديد من الدول العظمى لم تصادق على عليه ( روسيا، الولايات المتحدة، فرنسا، ...)</a:t>
            </a:r>
          </a:p>
          <a:p>
            <a:pPr lvl="1" algn="r" rtl="1">
              <a:buClr>
                <a:srgbClr val="90C226"/>
              </a:buClr>
              <a:buFont typeface="Wingdings" panose="05000000000000000000" pitchFamily="2" charset="2"/>
              <a:buChar char="v"/>
              <a:defRPr/>
            </a:pPr>
            <a:r>
              <a:rPr lang="ar-MA" dirty="0">
                <a:solidFill>
                  <a:prstClr val="black">
                    <a:lumMod val="75000"/>
                    <a:lumOff val="25000"/>
                  </a:prstClr>
                </a:solidFill>
                <a:latin typeface="Trebuchet MS"/>
                <a:cs typeface="Tahoma" panose="020B0604030504040204" pitchFamily="34" charset="0"/>
              </a:rPr>
              <a:t>يقضي بعدم إبداء أي تحفظ بشأنه  </a:t>
            </a:r>
          </a:p>
          <a:p>
            <a:pPr lvl="1" algn="r" rtl="1">
              <a:buClr>
                <a:srgbClr val="90C226"/>
              </a:buClr>
              <a:buFont typeface="Wingdings" panose="05000000000000000000" pitchFamily="2" charset="2"/>
              <a:buChar char="v"/>
              <a:defRPr/>
            </a:pPr>
            <a:r>
              <a:rPr kumimoji="0" lang="ar-MA"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الامتثال للزيارات المفاجئة </a:t>
            </a:r>
            <a:r>
              <a:rPr lang="ar-MA" dirty="0">
                <a:solidFill>
                  <a:prstClr val="black">
                    <a:lumMod val="75000"/>
                    <a:lumOff val="25000"/>
                  </a:prstClr>
                </a:solidFill>
                <a:latin typeface="Trebuchet MS"/>
                <a:cs typeface="Tahoma" panose="020B0604030504040204" pitchFamily="34" charset="0"/>
              </a:rPr>
              <a:t>(مخافر الشرطة، السجون، المعتقلات السرية ....)</a:t>
            </a:r>
          </a:p>
          <a:p>
            <a:pPr lvl="1" algn="r" rtl="1">
              <a:buClr>
                <a:srgbClr val="90C226"/>
              </a:buClr>
              <a:buFont typeface="Wingdings" panose="05000000000000000000" pitchFamily="2" charset="2"/>
              <a:buChar char="v"/>
              <a:defRPr/>
            </a:pPr>
            <a:r>
              <a:rPr kumimoji="0" lang="ar-MA"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ضرورة تشكيل هيئات وطنية مستقلة ب</a:t>
            </a:r>
            <a:r>
              <a:rPr lang="ar-MA" dirty="0">
                <a:solidFill>
                  <a:prstClr val="black">
                    <a:lumMod val="75000"/>
                    <a:lumOff val="25000"/>
                  </a:prstClr>
                </a:solidFill>
                <a:latin typeface="Trebuchet MS"/>
                <a:cs typeface="Tahoma" panose="020B0604030504040204" pitchFamily="34" charset="0"/>
              </a:rPr>
              <a:t>عد السنة الأولى من التصديق أو في غضون السنة الثانية </a:t>
            </a:r>
          </a:p>
        </p:txBody>
      </p:sp>
    </p:spTree>
    <p:extLst>
      <p:ext uri="{BB962C8B-B14F-4D97-AF65-F5344CB8AC3E}">
        <p14:creationId xmlns:p14="http://schemas.microsoft.com/office/powerpoint/2010/main" val="3487900907"/>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7AE5867E-35E5-49E2-8471-E0AF437E067C}"/>
              </a:ext>
            </a:extLst>
          </p:cNvPr>
          <p:cNvSpPr>
            <a:spLocks noGrp="1"/>
          </p:cNvSpPr>
          <p:nvPr>
            <p:ph idx="1"/>
          </p:nvPr>
        </p:nvSpPr>
        <p:spPr>
          <a:xfrm>
            <a:off x="295422" y="365761"/>
            <a:ext cx="8978580" cy="5675602"/>
          </a:xfrm>
        </p:spPr>
        <p:txBody>
          <a:bodyPr/>
          <a:lstStyle/>
          <a:p>
            <a:pPr marL="342900" marR="0" lvl="0" indent="-342900" algn="r" defTabSz="457200" rtl="1" eaLnBrk="1" fontAlgn="auto" latinLnBrk="0" hangingPunct="1">
              <a:lnSpc>
                <a:spcPct val="100000"/>
              </a:lnSpc>
              <a:spcBef>
                <a:spcPts val="1000"/>
              </a:spcBef>
              <a:spcAft>
                <a:spcPts val="0"/>
              </a:spcAft>
              <a:buClr>
                <a:srgbClr val="90C226"/>
              </a:buClr>
              <a:buSzPct val="80000"/>
              <a:buFont typeface="Wingdings 3" charset="2"/>
              <a:buChar char=""/>
              <a:tabLst/>
              <a:defRPr/>
            </a:pPr>
            <a:r>
              <a:rPr kumimoji="0" lang="ar-MA" sz="1800" b="1"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الاتفاقية الدولية  لحماية جميع الأشخاص الاختفاء القسري</a:t>
            </a:r>
          </a:p>
          <a:p>
            <a:pPr lvl="1" algn="r" rtl="1">
              <a:buClr>
                <a:srgbClr val="90C226"/>
              </a:buClr>
              <a:buFont typeface="Wingdings" panose="05000000000000000000" pitchFamily="2" charset="2"/>
              <a:buChar char="v"/>
              <a:defRPr/>
            </a:pPr>
            <a:r>
              <a:rPr lang="ar-MA" dirty="0">
                <a:solidFill>
                  <a:prstClr val="black">
                    <a:lumMod val="75000"/>
                    <a:lumOff val="25000"/>
                  </a:prstClr>
                </a:solidFill>
                <a:latin typeface="Trebuchet MS"/>
                <a:cs typeface="Tahoma" panose="020B0604030504040204" pitchFamily="34" charset="0"/>
              </a:rPr>
              <a:t>اعتمدت سنة 2006</a:t>
            </a:r>
          </a:p>
          <a:p>
            <a:pPr lvl="1" algn="r" rtl="1">
              <a:buClr>
                <a:srgbClr val="90C226"/>
              </a:buClr>
              <a:buFont typeface="Wingdings" panose="05000000000000000000" pitchFamily="2" charset="2"/>
              <a:buChar char="v"/>
              <a:defRPr/>
            </a:pPr>
            <a:r>
              <a:rPr kumimoji="0" lang="ar-MA"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وقع عليها المغرب سنة 2007</a:t>
            </a:r>
          </a:p>
          <a:p>
            <a:pPr lvl="1" algn="r" rtl="1">
              <a:buClr>
                <a:srgbClr val="90C226"/>
              </a:buClr>
              <a:buFont typeface="Wingdings" panose="05000000000000000000" pitchFamily="2" charset="2"/>
              <a:buChar char="v"/>
              <a:defRPr/>
            </a:pPr>
            <a:r>
              <a:rPr kumimoji="0" lang="ar-MA"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صادق عليها سنة 2013</a:t>
            </a:r>
          </a:p>
          <a:p>
            <a:pPr lvl="1" algn="r" rtl="1">
              <a:buClr>
                <a:srgbClr val="90C226"/>
              </a:buClr>
              <a:buFont typeface="Wingdings" panose="05000000000000000000" pitchFamily="2" charset="2"/>
              <a:buChar char="v"/>
              <a:defRPr/>
            </a:pPr>
            <a:r>
              <a:rPr lang="ar-MA" dirty="0">
                <a:solidFill>
                  <a:prstClr val="black">
                    <a:lumMod val="75000"/>
                    <a:lumOff val="25000"/>
                  </a:prstClr>
                </a:solidFill>
                <a:latin typeface="Trebuchet MS"/>
                <a:cs typeface="Tahoma" panose="020B0604030504040204" pitchFamily="34" charset="0"/>
              </a:rPr>
              <a:t>تنص على إنشاء لجنة دولية مكونة من 10 خبراء لتنظر في التقارير التي تقدمها الدولة في غضون سنتين من التنفيذ </a:t>
            </a:r>
          </a:p>
          <a:p>
            <a:pPr lvl="1" algn="r" rtl="1">
              <a:buClr>
                <a:srgbClr val="90C226"/>
              </a:buClr>
              <a:buFont typeface="Wingdings" panose="05000000000000000000" pitchFamily="2" charset="2"/>
              <a:buChar char="v"/>
              <a:defRPr/>
            </a:pPr>
            <a:r>
              <a:rPr kumimoji="0" lang="ar-MA"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تتل</a:t>
            </a:r>
            <a:r>
              <a:rPr lang="ar-MA" dirty="0" err="1">
                <a:solidFill>
                  <a:prstClr val="black">
                    <a:lumMod val="75000"/>
                    <a:lumOff val="25000"/>
                  </a:prstClr>
                </a:solidFill>
                <a:latin typeface="Trebuchet MS"/>
                <a:cs typeface="Tahoma" panose="020B0604030504040204" pitchFamily="34" charset="0"/>
              </a:rPr>
              <a:t>قى</a:t>
            </a:r>
            <a:r>
              <a:rPr lang="ar-MA" dirty="0">
                <a:solidFill>
                  <a:prstClr val="black">
                    <a:lumMod val="75000"/>
                    <a:lumOff val="25000"/>
                  </a:prstClr>
                </a:solidFill>
                <a:latin typeface="Trebuchet MS"/>
                <a:cs typeface="Tahoma" panose="020B0604030504040204" pitchFamily="34" charset="0"/>
              </a:rPr>
              <a:t> الشكاوى </a:t>
            </a:r>
            <a:r>
              <a:rPr kumimoji="0" lang="ar-MA"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 و البلاغات (المادة 31)</a:t>
            </a:r>
          </a:p>
          <a:p>
            <a:pPr lvl="1" algn="r" rtl="1">
              <a:buClr>
                <a:srgbClr val="90C226"/>
              </a:buClr>
              <a:buFont typeface="Wingdings" panose="05000000000000000000" pitchFamily="2" charset="2"/>
              <a:buChar char="v"/>
              <a:defRPr/>
            </a:pPr>
            <a:r>
              <a:rPr kumimoji="0" lang="ar-MA"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ضرورة إدراج الاختفاء القسري في التشريع الوطني.</a:t>
            </a:r>
          </a:p>
          <a:p>
            <a:pPr lvl="1" algn="r" rtl="1">
              <a:buClr>
                <a:srgbClr val="90C226"/>
              </a:buClr>
              <a:buFont typeface="Wingdings" panose="05000000000000000000" pitchFamily="2" charset="2"/>
              <a:buChar char="v"/>
              <a:defRPr/>
            </a:pPr>
            <a:r>
              <a:rPr lang="ar-MA" dirty="0">
                <a:solidFill>
                  <a:prstClr val="black">
                    <a:lumMod val="75000"/>
                    <a:lumOff val="25000"/>
                  </a:prstClr>
                </a:solidFill>
                <a:latin typeface="Trebuchet MS"/>
                <a:cs typeface="Tahoma" panose="020B0604030504040204" pitchFamily="34" charset="0"/>
              </a:rPr>
              <a:t>إحالة مرتكبيه على العدالة </a:t>
            </a:r>
            <a:r>
              <a:rPr kumimoji="0" lang="ar-MA" b="0" i="0" u="none" strike="noStrike" kern="1200" cap="none" spc="0" normalizeH="0" baseline="0" noProof="0" dirty="0">
                <a:ln>
                  <a:noFill/>
                </a:ln>
                <a:solidFill>
                  <a:prstClr val="black">
                    <a:lumMod val="75000"/>
                    <a:lumOff val="25000"/>
                  </a:prstClr>
                </a:solidFill>
                <a:effectLst/>
                <a:uLnTx/>
                <a:uFillTx/>
                <a:latin typeface="Trebuchet MS"/>
                <a:ea typeface="+mn-ea"/>
                <a:cs typeface="Tahoma" panose="020B0604030504040204" pitchFamily="34" charset="0"/>
              </a:rPr>
              <a:t>  </a:t>
            </a:r>
          </a:p>
          <a:p>
            <a:pPr algn="r" rtl="1"/>
            <a:endParaRPr lang="fr-FR" dirty="0"/>
          </a:p>
        </p:txBody>
      </p:sp>
    </p:spTree>
    <p:extLst>
      <p:ext uri="{BB962C8B-B14F-4D97-AF65-F5344CB8AC3E}">
        <p14:creationId xmlns:p14="http://schemas.microsoft.com/office/powerpoint/2010/main" val="4049761439"/>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9E67EA40-44F5-4858-ACA7-7D5C273D8E09}"/>
              </a:ext>
            </a:extLst>
          </p:cNvPr>
          <p:cNvSpPr>
            <a:spLocks noGrp="1"/>
          </p:cNvSpPr>
          <p:nvPr>
            <p:ph type="title"/>
          </p:nvPr>
        </p:nvSpPr>
        <p:spPr/>
        <p:txBody>
          <a:bodyPr/>
          <a:lstStyle/>
          <a:p>
            <a:pPr algn="ctr"/>
            <a:r>
              <a:rPr lang="ar-MA" dirty="0"/>
              <a:t>التواصل</a:t>
            </a:r>
            <a:endParaRPr lang="fr-FR" dirty="0"/>
          </a:p>
        </p:txBody>
      </p:sp>
      <p:sp>
        <p:nvSpPr>
          <p:cNvPr id="3" name="Espace réservé du contenu 2">
            <a:extLst>
              <a:ext uri="{FF2B5EF4-FFF2-40B4-BE49-F238E27FC236}">
                <a16:creationId xmlns:a16="http://schemas.microsoft.com/office/drawing/2014/main" xmlns="" id="{BC2AB5DA-000B-47D0-8EA6-F085EAF64050}"/>
              </a:ext>
            </a:extLst>
          </p:cNvPr>
          <p:cNvSpPr>
            <a:spLocks noGrp="1"/>
          </p:cNvSpPr>
          <p:nvPr>
            <p:ph idx="1"/>
          </p:nvPr>
        </p:nvSpPr>
        <p:spPr/>
        <p:txBody>
          <a:bodyPr>
            <a:normAutofit/>
          </a:bodyPr>
          <a:lstStyle/>
          <a:p>
            <a:pPr algn="l" rtl="1"/>
            <a:r>
              <a:rPr lang="ar-MA" sz="2800" dirty="0"/>
              <a:t>يعرّف </a:t>
            </a:r>
            <a:r>
              <a:rPr lang="ar-MA" sz="2800" dirty="0">
                <a:hlinkClick r:id="rId2" tooltip="مفهوم التواصل ووظائفه"/>
              </a:rPr>
              <a:t>التواصل</a:t>
            </a:r>
            <a:r>
              <a:rPr lang="ar-MA" sz="2800" dirty="0"/>
              <a:t> على أنّه مصطلح يعبر عن نوع من أنواع العلاقات البشرية والذي يستعمل لمشاركة الأفكار والمفاهيم بين طرفين أو أكثر، إذ يشترط لإتمام عملية التواصل وجود طرفين كحد أدنى، فلا يستطيع الإنسان التواصل مع نفسه فقط، كما تشمل عملية التواصل مشاركة الأفكار والرموز والكلمات والصور وغيرها الكثير من الرسائل التي تدل على معنى معين</a:t>
            </a:r>
            <a:endParaRPr lang="fr-FR" sz="2800" dirty="0"/>
          </a:p>
        </p:txBody>
      </p:sp>
    </p:spTree>
    <p:extLst>
      <p:ext uri="{BB962C8B-B14F-4D97-AF65-F5344CB8AC3E}">
        <p14:creationId xmlns:p14="http://schemas.microsoft.com/office/powerpoint/2010/main" val="41448349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158ABA8-7D5C-4CAB-AD14-A9B8AF6FD5D3}"/>
              </a:ext>
            </a:extLst>
          </p:cNvPr>
          <p:cNvSpPr>
            <a:spLocks noGrp="1"/>
          </p:cNvSpPr>
          <p:nvPr>
            <p:ph type="title"/>
          </p:nvPr>
        </p:nvSpPr>
        <p:spPr>
          <a:xfrm>
            <a:off x="561220" y="246185"/>
            <a:ext cx="8596668" cy="1320800"/>
          </a:xfrm>
        </p:spPr>
        <p:txBody>
          <a:bodyPr>
            <a:normAutofit fontScale="90000"/>
          </a:bodyPr>
          <a:lstStyle/>
          <a:p>
            <a:pPr algn="r" rtl="1"/>
            <a:r>
              <a:rPr lang="ar-MA" sz="3600" dirty="0">
                <a:solidFill>
                  <a:schemeClr val="tx1"/>
                </a:solidFill>
              </a:rPr>
              <a:t>النموذج المعتمد و المتفق عليه من طرف المختصين في مجال التواصل يصطلح عليه </a:t>
            </a:r>
            <a:r>
              <a:rPr lang="fr-FR" sz="3600" dirty="0">
                <a:solidFill>
                  <a:schemeClr val="tx1"/>
                </a:solidFill>
              </a:rPr>
              <a:t>7C5 </a:t>
            </a:r>
            <a:r>
              <a:rPr lang="ar-MA" sz="3600" dirty="0">
                <a:solidFill>
                  <a:schemeClr val="tx1"/>
                </a:solidFill>
              </a:rPr>
              <a:t>وهو سبع كلمات تختصر سبع مهارات وهي </a:t>
            </a:r>
            <a:endParaRPr lang="fr-FR" sz="3600" dirty="0">
              <a:solidFill>
                <a:schemeClr val="tx1"/>
              </a:solidFill>
            </a:endParaRPr>
          </a:p>
        </p:txBody>
      </p:sp>
      <p:graphicFrame>
        <p:nvGraphicFramePr>
          <p:cNvPr id="4" name="Espace réservé du contenu 3">
            <a:extLst>
              <a:ext uri="{FF2B5EF4-FFF2-40B4-BE49-F238E27FC236}">
                <a16:creationId xmlns:a16="http://schemas.microsoft.com/office/drawing/2014/main" xmlns="" id="{8569B8C6-0A65-4968-B640-2124E804B61F}"/>
              </a:ext>
            </a:extLst>
          </p:cNvPr>
          <p:cNvGraphicFramePr>
            <a:graphicFrameLocks noGrp="1"/>
          </p:cNvGraphicFramePr>
          <p:nvPr>
            <p:ph idx="1"/>
            <p:extLst>
              <p:ext uri="{D42A27DB-BD31-4B8C-83A1-F6EECF244321}">
                <p14:modId xmlns:p14="http://schemas.microsoft.com/office/powerpoint/2010/main" val="2424988237"/>
              </p:ext>
            </p:extLst>
          </p:nvPr>
        </p:nvGraphicFramePr>
        <p:xfrm>
          <a:off x="838200" y="1825625"/>
          <a:ext cx="9728200" cy="47861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99478160"/>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C91132D6-0C1A-4E72-B24D-CE7FED59C102}"/>
              </a:ext>
            </a:extLst>
          </p:cNvPr>
          <p:cNvSpPr>
            <a:spLocks noGrp="1"/>
          </p:cNvSpPr>
          <p:nvPr>
            <p:ph type="title"/>
          </p:nvPr>
        </p:nvSpPr>
        <p:spPr>
          <a:xfrm>
            <a:off x="838200" y="1463040"/>
            <a:ext cx="10515600" cy="846626"/>
          </a:xfrm>
        </p:spPr>
        <p:txBody>
          <a:bodyPr/>
          <a:lstStyle/>
          <a:p>
            <a:pPr algn="ctr"/>
            <a:r>
              <a:rPr lang="ar-MA" dirty="0">
                <a:solidFill>
                  <a:schemeClr val="tx1"/>
                </a:solidFill>
              </a:rPr>
              <a:t>الوضح </a:t>
            </a:r>
            <a:endParaRPr lang="fr-FR" dirty="0">
              <a:solidFill>
                <a:schemeClr val="tx1"/>
              </a:solidFill>
            </a:endParaRPr>
          </a:p>
        </p:txBody>
      </p:sp>
      <p:sp>
        <p:nvSpPr>
          <p:cNvPr id="3" name="Espace réservé du contenu 2">
            <a:extLst>
              <a:ext uri="{FF2B5EF4-FFF2-40B4-BE49-F238E27FC236}">
                <a16:creationId xmlns:a16="http://schemas.microsoft.com/office/drawing/2014/main" xmlns="" id="{91FEDF8B-C35E-4DBF-A54B-A50EB15C1AEB}"/>
              </a:ext>
            </a:extLst>
          </p:cNvPr>
          <p:cNvSpPr>
            <a:spLocks noGrp="1"/>
          </p:cNvSpPr>
          <p:nvPr>
            <p:ph idx="1"/>
          </p:nvPr>
        </p:nvSpPr>
        <p:spPr>
          <a:xfrm>
            <a:off x="950742" y="2748671"/>
            <a:ext cx="8586797" cy="2183667"/>
          </a:xfrm>
        </p:spPr>
        <p:txBody>
          <a:bodyPr>
            <a:normAutofit/>
          </a:bodyPr>
          <a:lstStyle/>
          <a:p>
            <a:pPr algn="r" rtl="1"/>
            <a:r>
              <a:rPr lang="ar-MA" sz="2000" b="1" dirty="0"/>
              <a:t>يجب انتقاء الكلمات المكونة للرسالة بشكل دقيق، تكون بسيطة و واضحة و مفهومة، ولا تقبل التأويل أو تحمل أكتر من معنى سواء تعلق الامر برسالة مكتوبة أو خطاب شفوي موجه للفرد أو الجماعة. </a:t>
            </a:r>
            <a:endParaRPr lang="fr-FR" sz="2000" b="1" dirty="0"/>
          </a:p>
        </p:txBody>
      </p:sp>
    </p:spTree>
    <p:extLst>
      <p:ext uri="{BB962C8B-B14F-4D97-AF65-F5344CB8AC3E}">
        <p14:creationId xmlns:p14="http://schemas.microsoft.com/office/powerpoint/2010/main" val="15911910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16286" y="717630"/>
            <a:ext cx="6967958" cy="369332"/>
          </a:xfrm>
          <a:prstGeom prst="rect">
            <a:avLst/>
          </a:prstGeom>
        </p:spPr>
        <p:txBody>
          <a:bodyPr wrap="square">
            <a:spAutoFit/>
          </a:bodyPr>
          <a:lstStyle/>
          <a:p>
            <a:pPr algn="ctr"/>
            <a:r>
              <a:rPr lang="ar-MA" b="1" dirty="0"/>
              <a:t>الفرق بين الترافع ومجموعات الضغط:</a:t>
            </a:r>
            <a:endParaRPr lang="fr-FR" b="1" dirty="0"/>
          </a:p>
        </p:txBody>
      </p:sp>
      <p:graphicFrame>
        <p:nvGraphicFramePr>
          <p:cNvPr id="3" name="Table 2"/>
          <p:cNvGraphicFramePr>
            <a:graphicFrameLocks noGrp="1"/>
          </p:cNvGraphicFramePr>
          <p:nvPr>
            <p:extLst>
              <p:ext uri="{D42A27DB-BD31-4B8C-83A1-F6EECF244321}">
                <p14:modId xmlns:p14="http://schemas.microsoft.com/office/powerpoint/2010/main" val="4010324111"/>
              </p:ext>
            </p:extLst>
          </p:nvPr>
        </p:nvGraphicFramePr>
        <p:xfrm>
          <a:off x="436098" y="1505243"/>
          <a:ext cx="8679767" cy="4522131"/>
        </p:xfrm>
        <a:graphic>
          <a:graphicData uri="http://schemas.openxmlformats.org/drawingml/2006/table">
            <a:tbl>
              <a:tblPr firstRow="1" firstCol="1" bandRow="1">
                <a:tableStyleId>{5C22544A-7EE6-4342-B048-85BDC9FD1C3A}</a:tableStyleId>
              </a:tblPr>
              <a:tblGrid>
                <a:gridCol w="2688758">
                  <a:extLst>
                    <a:ext uri="{9D8B030D-6E8A-4147-A177-3AD203B41FA5}">
                      <a16:colId xmlns:a16="http://schemas.microsoft.com/office/drawing/2014/main" xmlns="" val="20000"/>
                    </a:ext>
                  </a:extLst>
                </a:gridCol>
                <a:gridCol w="3097439">
                  <a:extLst>
                    <a:ext uri="{9D8B030D-6E8A-4147-A177-3AD203B41FA5}">
                      <a16:colId xmlns:a16="http://schemas.microsoft.com/office/drawing/2014/main" xmlns="" val="20001"/>
                    </a:ext>
                  </a:extLst>
                </a:gridCol>
                <a:gridCol w="2893570">
                  <a:extLst>
                    <a:ext uri="{9D8B030D-6E8A-4147-A177-3AD203B41FA5}">
                      <a16:colId xmlns:a16="http://schemas.microsoft.com/office/drawing/2014/main" xmlns="" val="20002"/>
                    </a:ext>
                  </a:extLst>
                </a:gridCol>
              </a:tblGrid>
              <a:tr h="254694">
                <a:tc>
                  <a:txBody>
                    <a:bodyPr/>
                    <a:lstStyle/>
                    <a:p>
                      <a:pPr algn="ctr">
                        <a:lnSpc>
                          <a:spcPct val="115000"/>
                        </a:lnSpc>
                        <a:spcAft>
                          <a:spcPts val="0"/>
                        </a:spcAft>
                      </a:pPr>
                      <a:r>
                        <a:rPr lang="ar-SA" sz="2000" dirty="0">
                          <a:solidFill>
                            <a:schemeClr val="tx1"/>
                          </a:solidFill>
                          <a:effectLst/>
                        </a:rPr>
                        <a:t>مجموعات الضغط</a:t>
                      </a:r>
                      <a:endParaRPr lang="fr-FR" sz="2000" dirty="0">
                        <a:solidFill>
                          <a:schemeClr val="tx1"/>
                        </a:solidFill>
                        <a:effectLst/>
                        <a:latin typeface="Calibri"/>
                        <a:ea typeface="Calibri"/>
                        <a:cs typeface="Arial"/>
                      </a:endParaRPr>
                    </a:p>
                  </a:txBody>
                  <a:tcPr marL="68580" marR="68580" marT="0" marB="0"/>
                </a:tc>
                <a:tc>
                  <a:txBody>
                    <a:bodyPr/>
                    <a:lstStyle/>
                    <a:p>
                      <a:pPr algn="ctr">
                        <a:lnSpc>
                          <a:spcPct val="115000"/>
                        </a:lnSpc>
                        <a:spcAft>
                          <a:spcPts val="0"/>
                        </a:spcAft>
                      </a:pPr>
                      <a:r>
                        <a:rPr lang="ar-SA" sz="2000" dirty="0">
                          <a:solidFill>
                            <a:schemeClr val="tx1"/>
                          </a:solidFill>
                          <a:effectLst/>
                        </a:rPr>
                        <a:t>الترافع</a:t>
                      </a:r>
                      <a:endParaRPr lang="fr-FR" sz="2000" dirty="0">
                        <a:solidFill>
                          <a:schemeClr val="tx1"/>
                        </a:solidFill>
                        <a:effectLst/>
                        <a:latin typeface="Calibri"/>
                        <a:ea typeface="Calibri"/>
                        <a:cs typeface="Arial"/>
                      </a:endParaRPr>
                    </a:p>
                  </a:txBody>
                  <a:tcPr marL="68580" marR="68580" marT="0" marB="0"/>
                </a:tc>
                <a:tc>
                  <a:txBody>
                    <a:bodyPr/>
                    <a:lstStyle/>
                    <a:p>
                      <a:pPr algn="ctr">
                        <a:lnSpc>
                          <a:spcPct val="115000"/>
                        </a:lnSpc>
                        <a:spcAft>
                          <a:spcPts val="0"/>
                        </a:spcAft>
                      </a:pPr>
                      <a:r>
                        <a:rPr lang="ar-SA" sz="2000" dirty="0">
                          <a:solidFill>
                            <a:schemeClr val="tx1"/>
                          </a:solidFill>
                          <a:effectLst/>
                        </a:rPr>
                        <a:t>بالنسبة ل</a:t>
                      </a:r>
                      <a:endParaRPr lang="fr-FR" sz="2000" dirty="0">
                        <a:solidFill>
                          <a:schemeClr val="tx1"/>
                        </a:solidFill>
                        <a:effectLst/>
                        <a:latin typeface="Calibri"/>
                        <a:ea typeface="Calibri"/>
                        <a:cs typeface="Arial"/>
                      </a:endParaRPr>
                    </a:p>
                  </a:txBody>
                  <a:tcPr marL="68580" marR="68580" marT="0" marB="0"/>
                </a:tc>
                <a:extLst>
                  <a:ext uri="{0D108BD9-81ED-4DB2-BD59-A6C34878D82A}">
                    <a16:rowId xmlns:a16="http://schemas.microsoft.com/office/drawing/2014/main" xmlns="" val="10000"/>
                  </a:ext>
                </a:extLst>
              </a:tr>
              <a:tr h="754043">
                <a:tc>
                  <a:txBody>
                    <a:bodyPr/>
                    <a:lstStyle/>
                    <a:p>
                      <a:pPr algn="r">
                        <a:lnSpc>
                          <a:spcPct val="115000"/>
                        </a:lnSpc>
                        <a:spcAft>
                          <a:spcPts val="0"/>
                        </a:spcAft>
                      </a:pPr>
                      <a:r>
                        <a:rPr lang="ar-SA" sz="2000" dirty="0">
                          <a:solidFill>
                            <a:schemeClr val="tx1"/>
                          </a:solidFill>
                          <a:effectLst/>
                        </a:rPr>
                        <a:t>للتأثير في أصحاب القرار</a:t>
                      </a:r>
                      <a:endParaRPr lang="fr-FR" sz="2000" dirty="0">
                        <a:solidFill>
                          <a:schemeClr val="tx1"/>
                        </a:solidFill>
                        <a:effectLst/>
                        <a:latin typeface="Calibri"/>
                        <a:ea typeface="Calibri"/>
                        <a:cs typeface="Arial"/>
                      </a:endParaRPr>
                    </a:p>
                  </a:txBody>
                  <a:tcPr marL="68580" marR="68580" marT="0" marB="0"/>
                </a:tc>
                <a:tc>
                  <a:txBody>
                    <a:bodyPr/>
                    <a:lstStyle/>
                    <a:p>
                      <a:pPr algn="r">
                        <a:lnSpc>
                          <a:spcPct val="115000"/>
                        </a:lnSpc>
                        <a:spcAft>
                          <a:spcPts val="0"/>
                        </a:spcAft>
                      </a:pPr>
                      <a:r>
                        <a:rPr lang="ar-SA" sz="2000" dirty="0">
                          <a:solidFill>
                            <a:schemeClr val="tx1"/>
                          </a:solidFill>
                          <a:effectLst/>
                        </a:rPr>
                        <a:t>مسار للتأثير في أصحاب القرار</a:t>
                      </a:r>
                      <a:endParaRPr lang="fr-FR" sz="2000" dirty="0">
                        <a:solidFill>
                          <a:schemeClr val="tx1"/>
                        </a:solidFill>
                        <a:effectLst/>
                        <a:latin typeface="Calibri"/>
                        <a:ea typeface="Calibri"/>
                        <a:cs typeface="Arial"/>
                      </a:endParaRPr>
                    </a:p>
                  </a:txBody>
                  <a:tcPr marL="68580" marR="68580" marT="0" marB="0"/>
                </a:tc>
                <a:tc>
                  <a:txBody>
                    <a:bodyPr/>
                    <a:lstStyle/>
                    <a:p>
                      <a:pPr algn="r">
                        <a:lnSpc>
                          <a:spcPct val="115000"/>
                        </a:lnSpc>
                        <a:spcAft>
                          <a:spcPts val="0"/>
                        </a:spcAft>
                      </a:pPr>
                      <a:r>
                        <a:rPr lang="ar-SA" sz="2000" dirty="0">
                          <a:solidFill>
                            <a:schemeClr val="tx1"/>
                          </a:solidFill>
                          <a:effectLst/>
                        </a:rPr>
                        <a:t>التعريف</a:t>
                      </a:r>
                      <a:endParaRPr lang="fr-FR" sz="2000" dirty="0">
                        <a:solidFill>
                          <a:schemeClr val="tx1"/>
                        </a:solidFill>
                        <a:effectLst/>
                        <a:latin typeface="Calibri"/>
                        <a:ea typeface="Calibri"/>
                        <a:cs typeface="Arial"/>
                      </a:endParaRPr>
                    </a:p>
                  </a:txBody>
                  <a:tcPr marL="68580" marR="68580" marT="0" marB="0"/>
                </a:tc>
                <a:extLst>
                  <a:ext uri="{0D108BD9-81ED-4DB2-BD59-A6C34878D82A}">
                    <a16:rowId xmlns:a16="http://schemas.microsoft.com/office/drawing/2014/main" xmlns="" val="10001"/>
                  </a:ext>
                </a:extLst>
              </a:tr>
              <a:tr h="754043">
                <a:tc>
                  <a:txBody>
                    <a:bodyPr/>
                    <a:lstStyle/>
                    <a:p>
                      <a:pPr algn="r">
                        <a:lnSpc>
                          <a:spcPct val="115000"/>
                        </a:lnSpc>
                        <a:spcAft>
                          <a:spcPts val="0"/>
                        </a:spcAft>
                      </a:pPr>
                      <a:r>
                        <a:rPr lang="ar-SA" sz="2000" dirty="0">
                          <a:solidFill>
                            <a:schemeClr val="tx1"/>
                          </a:solidFill>
                          <a:effectLst/>
                        </a:rPr>
                        <a:t>مصلحة فرد أو مجموعة</a:t>
                      </a:r>
                      <a:endParaRPr lang="fr-FR" sz="2000" dirty="0">
                        <a:solidFill>
                          <a:schemeClr val="tx1"/>
                        </a:solidFill>
                        <a:effectLst/>
                        <a:latin typeface="Calibri"/>
                        <a:ea typeface="Calibri"/>
                        <a:cs typeface="Arial"/>
                      </a:endParaRPr>
                    </a:p>
                  </a:txBody>
                  <a:tcPr marL="68580" marR="68580" marT="0" marB="0"/>
                </a:tc>
                <a:tc>
                  <a:txBody>
                    <a:bodyPr/>
                    <a:lstStyle/>
                    <a:p>
                      <a:pPr algn="r">
                        <a:lnSpc>
                          <a:spcPct val="115000"/>
                        </a:lnSpc>
                        <a:spcAft>
                          <a:spcPts val="0"/>
                        </a:spcAft>
                      </a:pPr>
                      <a:r>
                        <a:rPr lang="ar-SA" sz="2000" dirty="0">
                          <a:solidFill>
                            <a:schemeClr val="tx1"/>
                          </a:solidFill>
                          <a:effectLst/>
                        </a:rPr>
                        <a:t>المصلحة العامة</a:t>
                      </a:r>
                      <a:endParaRPr lang="fr-FR" sz="2000" dirty="0">
                        <a:solidFill>
                          <a:schemeClr val="tx1"/>
                        </a:solidFill>
                        <a:effectLst/>
                        <a:latin typeface="Calibri"/>
                        <a:ea typeface="Calibri"/>
                        <a:cs typeface="Arial"/>
                      </a:endParaRPr>
                    </a:p>
                  </a:txBody>
                  <a:tcPr marL="68580" marR="68580" marT="0" marB="0"/>
                </a:tc>
                <a:tc>
                  <a:txBody>
                    <a:bodyPr/>
                    <a:lstStyle/>
                    <a:p>
                      <a:pPr algn="r">
                        <a:lnSpc>
                          <a:spcPct val="115000"/>
                        </a:lnSpc>
                        <a:spcAft>
                          <a:spcPts val="0"/>
                        </a:spcAft>
                      </a:pPr>
                      <a:r>
                        <a:rPr lang="ar-SA" sz="2000">
                          <a:solidFill>
                            <a:schemeClr val="tx1"/>
                          </a:solidFill>
                          <a:effectLst/>
                        </a:rPr>
                        <a:t>المستفيدون</a:t>
                      </a:r>
                      <a:endParaRPr lang="fr-FR" sz="2000">
                        <a:solidFill>
                          <a:schemeClr val="tx1"/>
                        </a:solidFill>
                        <a:effectLst/>
                        <a:latin typeface="Calibri"/>
                        <a:ea typeface="Calibri"/>
                        <a:cs typeface="Arial"/>
                      </a:endParaRPr>
                    </a:p>
                  </a:txBody>
                  <a:tcPr marL="68580" marR="68580" marT="0" marB="0"/>
                </a:tc>
                <a:extLst>
                  <a:ext uri="{0D108BD9-81ED-4DB2-BD59-A6C34878D82A}">
                    <a16:rowId xmlns:a16="http://schemas.microsoft.com/office/drawing/2014/main" xmlns="" val="10002"/>
                  </a:ext>
                </a:extLst>
              </a:tr>
              <a:tr h="754043">
                <a:tc>
                  <a:txBody>
                    <a:bodyPr/>
                    <a:lstStyle/>
                    <a:p>
                      <a:pPr algn="r">
                        <a:lnSpc>
                          <a:spcPct val="115000"/>
                        </a:lnSpc>
                        <a:spcAft>
                          <a:spcPts val="0"/>
                        </a:spcAft>
                      </a:pPr>
                      <a:r>
                        <a:rPr lang="ar-SA" sz="2000" dirty="0">
                          <a:solidFill>
                            <a:schemeClr val="tx1"/>
                          </a:solidFill>
                          <a:effectLst/>
                        </a:rPr>
                        <a:t>مجموعات ، شركات ، منظمات مهنية...</a:t>
                      </a:r>
                      <a:endParaRPr lang="fr-FR" sz="2000" dirty="0">
                        <a:solidFill>
                          <a:schemeClr val="tx1"/>
                        </a:solidFill>
                        <a:effectLst/>
                        <a:latin typeface="Calibri"/>
                        <a:ea typeface="Calibri"/>
                        <a:cs typeface="Arial"/>
                      </a:endParaRPr>
                    </a:p>
                  </a:txBody>
                  <a:tcPr marL="68580" marR="68580" marT="0" marB="0"/>
                </a:tc>
                <a:tc>
                  <a:txBody>
                    <a:bodyPr/>
                    <a:lstStyle/>
                    <a:p>
                      <a:pPr algn="r">
                        <a:lnSpc>
                          <a:spcPct val="115000"/>
                        </a:lnSpc>
                        <a:spcAft>
                          <a:spcPts val="0"/>
                        </a:spcAft>
                      </a:pPr>
                      <a:r>
                        <a:rPr lang="ar-SA" sz="2000" dirty="0">
                          <a:solidFill>
                            <a:schemeClr val="tx1"/>
                          </a:solidFill>
                          <a:effectLst/>
                        </a:rPr>
                        <a:t>جمعيات ومنظمات المجتمع المدني</a:t>
                      </a:r>
                      <a:endParaRPr lang="fr-FR" sz="2000" dirty="0">
                        <a:solidFill>
                          <a:schemeClr val="tx1"/>
                        </a:solidFill>
                        <a:effectLst/>
                        <a:latin typeface="Calibri"/>
                        <a:ea typeface="Calibri"/>
                        <a:cs typeface="Arial"/>
                      </a:endParaRPr>
                    </a:p>
                  </a:txBody>
                  <a:tcPr marL="68580" marR="68580" marT="0" marB="0"/>
                </a:tc>
                <a:tc>
                  <a:txBody>
                    <a:bodyPr/>
                    <a:lstStyle/>
                    <a:p>
                      <a:pPr algn="r">
                        <a:lnSpc>
                          <a:spcPct val="115000"/>
                        </a:lnSpc>
                        <a:spcAft>
                          <a:spcPts val="0"/>
                        </a:spcAft>
                      </a:pPr>
                      <a:r>
                        <a:rPr lang="ar-SA" sz="2000" dirty="0">
                          <a:solidFill>
                            <a:schemeClr val="tx1"/>
                          </a:solidFill>
                          <a:effectLst/>
                        </a:rPr>
                        <a:t>من ؟</a:t>
                      </a:r>
                      <a:endParaRPr lang="fr-FR" sz="2000" dirty="0">
                        <a:solidFill>
                          <a:schemeClr val="tx1"/>
                        </a:solidFill>
                        <a:effectLst/>
                        <a:latin typeface="Calibri"/>
                        <a:ea typeface="Calibri"/>
                        <a:cs typeface="Arial"/>
                      </a:endParaRPr>
                    </a:p>
                  </a:txBody>
                  <a:tcPr marL="68580" marR="68580" marT="0" marB="0"/>
                </a:tc>
                <a:extLst>
                  <a:ext uri="{0D108BD9-81ED-4DB2-BD59-A6C34878D82A}">
                    <a16:rowId xmlns:a16="http://schemas.microsoft.com/office/drawing/2014/main" xmlns="" val="10003"/>
                  </a:ext>
                </a:extLst>
              </a:tr>
              <a:tr h="1909482">
                <a:tc>
                  <a:txBody>
                    <a:bodyPr/>
                    <a:lstStyle/>
                    <a:p>
                      <a:pPr algn="r">
                        <a:lnSpc>
                          <a:spcPct val="115000"/>
                        </a:lnSpc>
                        <a:spcAft>
                          <a:spcPts val="0"/>
                        </a:spcAft>
                      </a:pPr>
                      <a:r>
                        <a:rPr lang="ar-SA" sz="2000" dirty="0">
                          <a:solidFill>
                            <a:schemeClr val="tx1"/>
                          </a:solidFill>
                          <a:effectLst/>
                        </a:rPr>
                        <a:t>لقاءات ، اتصالات شخصية...</a:t>
                      </a:r>
                      <a:endParaRPr lang="fr-FR" sz="2000" dirty="0">
                        <a:solidFill>
                          <a:schemeClr val="tx1"/>
                        </a:solidFill>
                        <a:effectLst/>
                        <a:latin typeface="Calibri"/>
                        <a:ea typeface="Calibri"/>
                        <a:cs typeface="Arial"/>
                      </a:endParaRPr>
                    </a:p>
                  </a:txBody>
                  <a:tcPr marL="68580" marR="68580" marT="0" marB="0"/>
                </a:tc>
                <a:tc>
                  <a:txBody>
                    <a:bodyPr/>
                    <a:lstStyle/>
                    <a:p>
                      <a:pPr algn="r">
                        <a:lnSpc>
                          <a:spcPct val="115000"/>
                        </a:lnSpc>
                        <a:spcAft>
                          <a:spcPts val="0"/>
                        </a:spcAft>
                      </a:pPr>
                      <a:r>
                        <a:rPr lang="ar-SA" sz="2000" dirty="0">
                          <a:solidFill>
                            <a:schemeClr val="tx1"/>
                          </a:solidFill>
                          <a:effectLst/>
                        </a:rPr>
                        <a:t>عن طريق التعبئة</a:t>
                      </a:r>
                      <a:endParaRPr lang="fr-FR" sz="2000" dirty="0">
                        <a:solidFill>
                          <a:schemeClr val="tx1"/>
                        </a:solidFill>
                        <a:effectLst/>
                      </a:endParaRPr>
                    </a:p>
                    <a:p>
                      <a:pPr algn="r">
                        <a:lnSpc>
                          <a:spcPct val="115000"/>
                        </a:lnSpc>
                        <a:spcAft>
                          <a:spcPts val="0"/>
                        </a:spcAft>
                      </a:pPr>
                      <a:r>
                        <a:rPr lang="ar-SA" sz="2000" dirty="0">
                          <a:solidFill>
                            <a:schemeClr val="tx1"/>
                          </a:solidFill>
                          <a:effectLst/>
                        </a:rPr>
                        <a:t>والتشبيك</a:t>
                      </a:r>
                      <a:endParaRPr lang="fr-FR" sz="2000" dirty="0">
                        <a:solidFill>
                          <a:schemeClr val="tx1"/>
                        </a:solidFill>
                        <a:effectLst/>
                      </a:endParaRPr>
                    </a:p>
                    <a:p>
                      <a:pPr algn="r">
                        <a:lnSpc>
                          <a:spcPct val="115000"/>
                        </a:lnSpc>
                        <a:spcAft>
                          <a:spcPts val="0"/>
                        </a:spcAft>
                      </a:pPr>
                      <a:r>
                        <a:rPr lang="ar-SA" sz="2000" dirty="0">
                          <a:solidFill>
                            <a:schemeClr val="tx1"/>
                          </a:solidFill>
                          <a:effectLst/>
                        </a:rPr>
                        <a:t>والإقناع والضغط</a:t>
                      </a:r>
                      <a:endParaRPr lang="fr-FR" sz="2000" dirty="0">
                        <a:solidFill>
                          <a:schemeClr val="tx1"/>
                        </a:solidFill>
                        <a:effectLst/>
                        <a:latin typeface="Calibri"/>
                        <a:ea typeface="Calibri"/>
                        <a:cs typeface="Arial"/>
                      </a:endParaRPr>
                    </a:p>
                  </a:txBody>
                  <a:tcPr marL="68580" marR="68580" marT="0" marB="0"/>
                </a:tc>
                <a:tc>
                  <a:txBody>
                    <a:bodyPr/>
                    <a:lstStyle/>
                    <a:p>
                      <a:pPr algn="r">
                        <a:lnSpc>
                          <a:spcPct val="115000"/>
                        </a:lnSpc>
                        <a:spcAft>
                          <a:spcPts val="0"/>
                        </a:spcAft>
                      </a:pPr>
                      <a:r>
                        <a:rPr lang="ar-SA" sz="2000" dirty="0">
                          <a:solidFill>
                            <a:schemeClr val="tx1"/>
                          </a:solidFill>
                          <a:effectLst/>
                        </a:rPr>
                        <a:t>كيف ؟</a:t>
                      </a:r>
                      <a:endParaRPr lang="fr-FR" sz="2000" dirty="0">
                        <a:solidFill>
                          <a:schemeClr val="tx1"/>
                        </a:solidFill>
                        <a:effectLst/>
                        <a:latin typeface="Calibri"/>
                        <a:ea typeface="Calibri"/>
                        <a:cs typeface="Arial"/>
                      </a:endParaRPr>
                    </a:p>
                  </a:txBody>
                  <a:tcPr marL="68580" marR="68580" marT="0" marB="0"/>
                </a:tc>
                <a:extLst>
                  <a:ext uri="{0D108BD9-81ED-4DB2-BD59-A6C34878D82A}">
                    <a16:rowId xmlns:a16="http://schemas.microsoft.com/office/drawing/2014/main" xmlns="" val="10004"/>
                  </a:ext>
                </a:extLst>
              </a:tr>
            </a:tbl>
          </a:graphicData>
        </a:graphic>
      </p:graphicFrame>
    </p:spTree>
    <p:extLst>
      <p:ext uri="{BB962C8B-B14F-4D97-AF65-F5344CB8AC3E}">
        <p14:creationId xmlns:p14="http://schemas.microsoft.com/office/powerpoint/2010/main" val="29931831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13B99860-38C3-43BB-B7BE-2423914D42D4}"/>
              </a:ext>
            </a:extLst>
          </p:cNvPr>
          <p:cNvSpPr>
            <a:spLocks noGrp="1"/>
          </p:cNvSpPr>
          <p:nvPr>
            <p:ph type="title"/>
          </p:nvPr>
        </p:nvSpPr>
        <p:spPr>
          <a:xfrm>
            <a:off x="838200" y="983127"/>
            <a:ext cx="10515600" cy="985373"/>
          </a:xfrm>
        </p:spPr>
        <p:txBody>
          <a:bodyPr>
            <a:normAutofit/>
          </a:bodyPr>
          <a:lstStyle/>
          <a:p>
            <a:pPr algn="ctr" rtl="1"/>
            <a:r>
              <a:rPr lang="ar-MA" b="1" dirty="0">
                <a:solidFill>
                  <a:schemeClr val="tx1"/>
                </a:solidFill>
              </a:rPr>
              <a:t>الاختصار </a:t>
            </a:r>
            <a:endParaRPr lang="fr-FR" b="1" dirty="0">
              <a:solidFill>
                <a:schemeClr val="tx1"/>
              </a:solidFill>
            </a:endParaRPr>
          </a:p>
        </p:txBody>
      </p:sp>
      <p:sp>
        <p:nvSpPr>
          <p:cNvPr id="3" name="Espace réservé du contenu 2">
            <a:extLst>
              <a:ext uri="{FF2B5EF4-FFF2-40B4-BE49-F238E27FC236}">
                <a16:creationId xmlns:a16="http://schemas.microsoft.com/office/drawing/2014/main" xmlns="" id="{F94BE553-0412-4692-A29B-94412EDBB557}"/>
              </a:ext>
            </a:extLst>
          </p:cNvPr>
          <p:cNvSpPr>
            <a:spLocks noGrp="1"/>
          </p:cNvSpPr>
          <p:nvPr>
            <p:ph idx="1"/>
          </p:nvPr>
        </p:nvSpPr>
        <p:spPr>
          <a:xfrm>
            <a:off x="838200" y="2740025"/>
            <a:ext cx="8466667" cy="1603375"/>
          </a:xfrm>
        </p:spPr>
        <p:txBody>
          <a:bodyPr/>
          <a:lstStyle/>
          <a:p>
            <a:pPr algn="r" rtl="1"/>
            <a:r>
              <a:rPr lang="ar-MA" b="1" dirty="0"/>
              <a:t>اعتماد الاختصار ما أمكن في الرسالة سواء كانت شفوية أو مكتوبة لتفادي شعور المتلقي بالملل و الضجر مع الالتزام بوحدة الموضوع حتى لا يتشتت انتباه المتلقي </a:t>
            </a:r>
          </a:p>
          <a:p>
            <a:pPr algn="r" rtl="1"/>
            <a:r>
              <a:rPr lang="ar-MA" b="1" dirty="0"/>
              <a:t>التركيز ما أمكن على نقطة واحدة تخدم الهدف الأساسي من الرسالة \ عملية التواصل </a:t>
            </a:r>
            <a:endParaRPr lang="fr-FR" b="1" dirty="0"/>
          </a:p>
        </p:txBody>
      </p:sp>
    </p:spTree>
    <p:extLst>
      <p:ext uri="{BB962C8B-B14F-4D97-AF65-F5344CB8AC3E}">
        <p14:creationId xmlns:p14="http://schemas.microsoft.com/office/powerpoint/2010/main" val="532320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D368B417-63B4-4D60-ABBE-15BB7ED97489}"/>
              </a:ext>
            </a:extLst>
          </p:cNvPr>
          <p:cNvSpPr>
            <a:spLocks noGrp="1"/>
          </p:cNvSpPr>
          <p:nvPr>
            <p:ph type="title"/>
          </p:nvPr>
        </p:nvSpPr>
        <p:spPr>
          <a:xfrm>
            <a:off x="838200" y="568142"/>
            <a:ext cx="10515600" cy="1204388"/>
          </a:xfrm>
        </p:spPr>
        <p:txBody>
          <a:bodyPr/>
          <a:lstStyle/>
          <a:p>
            <a:pPr algn="ctr" rtl="1"/>
            <a:r>
              <a:rPr lang="ar-MA" dirty="0">
                <a:solidFill>
                  <a:schemeClr val="tx1"/>
                </a:solidFill>
              </a:rPr>
              <a:t>الواقعية </a:t>
            </a:r>
            <a:endParaRPr lang="fr-FR" dirty="0">
              <a:solidFill>
                <a:schemeClr val="tx1"/>
              </a:solidFill>
            </a:endParaRPr>
          </a:p>
        </p:txBody>
      </p:sp>
      <p:sp>
        <p:nvSpPr>
          <p:cNvPr id="3" name="Espace réservé du contenu 2">
            <a:extLst>
              <a:ext uri="{FF2B5EF4-FFF2-40B4-BE49-F238E27FC236}">
                <a16:creationId xmlns:a16="http://schemas.microsoft.com/office/drawing/2014/main" xmlns="" id="{A14A5929-84DA-433B-9EDB-3ECB665A45BD}"/>
              </a:ext>
            </a:extLst>
          </p:cNvPr>
          <p:cNvSpPr>
            <a:spLocks noGrp="1"/>
          </p:cNvSpPr>
          <p:nvPr>
            <p:ph idx="1"/>
          </p:nvPr>
        </p:nvSpPr>
        <p:spPr>
          <a:xfrm>
            <a:off x="838200" y="2289859"/>
            <a:ext cx="8294225" cy="3337218"/>
          </a:xfrm>
        </p:spPr>
        <p:txBody>
          <a:bodyPr/>
          <a:lstStyle/>
          <a:p>
            <a:pPr algn="r" rtl="1"/>
            <a:r>
              <a:rPr lang="ar-MA" b="1" dirty="0"/>
              <a:t>لإطفاء طابع المصداقية على عملية التواصل و الرسالة لابد من اعتماد الواقعية :</a:t>
            </a:r>
          </a:p>
          <a:p>
            <a:pPr algn="r" rtl="1">
              <a:buFont typeface="Wingdings" panose="05000000000000000000" pitchFamily="2" charset="2"/>
              <a:buChar char="v"/>
            </a:pPr>
            <a:r>
              <a:rPr lang="ar-MA" b="1" dirty="0"/>
              <a:t> تقديم احصائيات دقيقة تدعم الرسالة </a:t>
            </a:r>
          </a:p>
          <a:p>
            <a:pPr algn="r" rtl="1">
              <a:buFont typeface="Wingdings" panose="05000000000000000000" pitchFamily="2" charset="2"/>
              <a:buChar char="v"/>
            </a:pPr>
            <a:r>
              <a:rPr lang="ar-MA" b="1" dirty="0"/>
              <a:t>أمثلة من الواقع</a:t>
            </a:r>
          </a:p>
          <a:p>
            <a:pPr algn="r" rtl="1">
              <a:buFont typeface="Wingdings" panose="05000000000000000000" pitchFamily="2" charset="2"/>
              <a:buChar char="v"/>
            </a:pPr>
            <a:r>
              <a:rPr lang="ar-MA" b="1" dirty="0"/>
              <a:t>نماذج ناجحة أو فاشلة </a:t>
            </a:r>
          </a:p>
          <a:p>
            <a:pPr marL="0" indent="0" algn="r" rtl="1">
              <a:buNone/>
            </a:pPr>
            <a:r>
              <a:rPr lang="ar-MA" b="1" dirty="0"/>
              <a:t>حسب الموضوع وهذا ما شأنه بعث الثقة في من يتحاور معك.</a:t>
            </a:r>
          </a:p>
          <a:p>
            <a:pPr marL="0" indent="0" algn="r" rtl="1">
              <a:buNone/>
            </a:pPr>
            <a:r>
              <a:rPr lang="ar-MA" b="1" dirty="0"/>
              <a:t>   </a:t>
            </a:r>
            <a:endParaRPr lang="fr-FR" b="1" dirty="0"/>
          </a:p>
        </p:txBody>
      </p:sp>
    </p:spTree>
    <p:extLst>
      <p:ext uri="{BB962C8B-B14F-4D97-AF65-F5344CB8AC3E}">
        <p14:creationId xmlns:p14="http://schemas.microsoft.com/office/powerpoint/2010/main" val="286148145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1AF98E9-55BF-4470-8F24-AEDC4C11665F}"/>
              </a:ext>
            </a:extLst>
          </p:cNvPr>
          <p:cNvSpPr>
            <a:spLocks noGrp="1"/>
          </p:cNvSpPr>
          <p:nvPr>
            <p:ph type="title"/>
          </p:nvPr>
        </p:nvSpPr>
        <p:spPr>
          <a:xfrm>
            <a:off x="838200" y="646479"/>
            <a:ext cx="10515600" cy="1325563"/>
          </a:xfrm>
        </p:spPr>
        <p:txBody>
          <a:bodyPr/>
          <a:lstStyle/>
          <a:p>
            <a:pPr algn="ctr" rtl="1"/>
            <a:r>
              <a:rPr lang="ar-MA" dirty="0">
                <a:solidFill>
                  <a:schemeClr val="tx1"/>
                </a:solidFill>
              </a:rPr>
              <a:t>الصحة</a:t>
            </a:r>
            <a:endParaRPr lang="fr-FR" dirty="0">
              <a:solidFill>
                <a:schemeClr val="tx1"/>
              </a:solidFill>
            </a:endParaRPr>
          </a:p>
        </p:txBody>
      </p:sp>
      <p:sp>
        <p:nvSpPr>
          <p:cNvPr id="3" name="Espace réservé du contenu 2">
            <a:extLst>
              <a:ext uri="{FF2B5EF4-FFF2-40B4-BE49-F238E27FC236}">
                <a16:creationId xmlns:a16="http://schemas.microsoft.com/office/drawing/2014/main" xmlns="" id="{90E327CF-06FB-41FB-904D-1DE7A9DC2A81}"/>
              </a:ext>
            </a:extLst>
          </p:cNvPr>
          <p:cNvSpPr>
            <a:spLocks noGrp="1"/>
          </p:cNvSpPr>
          <p:nvPr>
            <p:ph idx="1"/>
          </p:nvPr>
        </p:nvSpPr>
        <p:spPr>
          <a:xfrm>
            <a:off x="891251" y="2405785"/>
            <a:ext cx="8923116" cy="2436886"/>
          </a:xfrm>
        </p:spPr>
        <p:txBody>
          <a:bodyPr>
            <a:normAutofit/>
          </a:bodyPr>
          <a:lstStyle/>
          <a:p>
            <a:pPr algn="r" rtl="1"/>
            <a:r>
              <a:rPr lang="ar-MA" b="1" dirty="0"/>
              <a:t>الاعتناء باللغة من جلال استعمال كلمات صحيحة لغويا ومستعملة بشكل صحيح في سياق الكلام.</a:t>
            </a:r>
          </a:p>
          <a:p>
            <a:pPr algn="r" rtl="1"/>
            <a:r>
              <a:rPr lang="ar-MA" b="1" dirty="0"/>
              <a:t>تفادي الأخطاء الإملائية و المرتبطة بقواعد اللغة </a:t>
            </a:r>
          </a:p>
          <a:p>
            <a:pPr algn="r" rtl="1"/>
            <a:r>
              <a:rPr lang="ar-MA" b="1" dirty="0"/>
              <a:t>ركاكة  الأسلوب في الرسالة المكتوبة</a:t>
            </a:r>
          </a:p>
          <a:p>
            <a:pPr algn="r" rtl="1"/>
            <a:r>
              <a:rPr lang="ar-MA" b="1" dirty="0"/>
              <a:t>الحديث بلغة واحدة دون اللجوء إلى خلطها بلغة أخرى.</a:t>
            </a:r>
          </a:p>
          <a:p>
            <a:pPr algn="r" rtl="1"/>
            <a:r>
              <a:rPr lang="ar-MA" b="1" dirty="0"/>
              <a:t>عدم استعمال المصطلحات وغامضة و غير المضبوطة.</a:t>
            </a:r>
            <a:endParaRPr lang="fr-FR" b="1" dirty="0"/>
          </a:p>
        </p:txBody>
      </p:sp>
    </p:spTree>
    <p:extLst>
      <p:ext uri="{BB962C8B-B14F-4D97-AF65-F5344CB8AC3E}">
        <p14:creationId xmlns:p14="http://schemas.microsoft.com/office/powerpoint/2010/main" val="242532744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2731954-49C8-4CF3-B091-F30FB77C2A67}"/>
              </a:ext>
            </a:extLst>
          </p:cNvPr>
          <p:cNvSpPr>
            <a:spLocks noGrp="1"/>
          </p:cNvSpPr>
          <p:nvPr>
            <p:ph type="title"/>
          </p:nvPr>
        </p:nvSpPr>
        <p:spPr>
          <a:xfrm>
            <a:off x="848751" y="730885"/>
            <a:ext cx="10515600" cy="1325563"/>
          </a:xfrm>
        </p:spPr>
        <p:txBody>
          <a:bodyPr/>
          <a:lstStyle/>
          <a:p>
            <a:pPr algn="ctr" rtl="1"/>
            <a:r>
              <a:rPr lang="ar-MA" dirty="0">
                <a:solidFill>
                  <a:schemeClr val="tx1"/>
                </a:solidFill>
              </a:rPr>
              <a:t>التماسك</a:t>
            </a:r>
            <a:endParaRPr lang="fr-FR" dirty="0">
              <a:solidFill>
                <a:schemeClr val="tx1"/>
              </a:solidFill>
            </a:endParaRPr>
          </a:p>
        </p:txBody>
      </p:sp>
      <p:sp>
        <p:nvSpPr>
          <p:cNvPr id="3" name="Espace réservé du contenu 2">
            <a:extLst>
              <a:ext uri="{FF2B5EF4-FFF2-40B4-BE49-F238E27FC236}">
                <a16:creationId xmlns:a16="http://schemas.microsoft.com/office/drawing/2014/main" xmlns="" id="{25734F5D-1001-441F-AFB5-4F1E684B11B6}"/>
              </a:ext>
            </a:extLst>
          </p:cNvPr>
          <p:cNvSpPr>
            <a:spLocks noGrp="1"/>
          </p:cNvSpPr>
          <p:nvPr>
            <p:ph idx="1"/>
          </p:nvPr>
        </p:nvSpPr>
        <p:spPr>
          <a:xfrm>
            <a:off x="860474" y="2442674"/>
            <a:ext cx="8746513" cy="1972652"/>
          </a:xfrm>
        </p:spPr>
        <p:txBody>
          <a:bodyPr/>
          <a:lstStyle/>
          <a:p>
            <a:pPr algn="r" rtl="1"/>
            <a:r>
              <a:rPr lang="ar-MA" b="1" dirty="0">
                <a:solidFill>
                  <a:schemeClr val="tx1"/>
                </a:solidFill>
              </a:rPr>
              <a:t>اعتماد خطاب متماسك، تترابط فيه الكلمات التي تستخدمها وطبيعة الخطاب الذي ننتجه يعبر عن شخصيتنا وعن رؤيتنا للحياة و للموضوع الذي نحن بصدد تقديمه من خلال عملية التواصل.</a:t>
            </a:r>
            <a:endParaRPr lang="fr-FR" b="1" dirty="0">
              <a:solidFill>
                <a:schemeClr val="tx1"/>
              </a:solidFill>
            </a:endParaRPr>
          </a:p>
        </p:txBody>
      </p:sp>
    </p:spTree>
    <p:extLst>
      <p:ext uri="{BB962C8B-B14F-4D97-AF65-F5344CB8AC3E}">
        <p14:creationId xmlns:p14="http://schemas.microsoft.com/office/powerpoint/2010/main" val="1768965824"/>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0ADDB2F-C409-408A-8706-752E1FD257C4}"/>
              </a:ext>
            </a:extLst>
          </p:cNvPr>
          <p:cNvSpPr>
            <a:spLocks noGrp="1"/>
          </p:cNvSpPr>
          <p:nvPr>
            <p:ph type="title"/>
          </p:nvPr>
        </p:nvSpPr>
        <p:spPr>
          <a:xfrm>
            <a:off x="992944" y="1054442"/>
            <a:ext cx="10515600" cy="1325563"/>
          </a:xfrm>
        </p:spPr>
        <p:txBody>
          <a:bodyPr/>
          <a:lstStyle/>
          <a:p>
            <a:pPr algn="ctr" rtl="1"/>
            <a:r>
              <a:rPr lang="ar-MA" b="1" dirty="0">
                <a:solidFill>
                  <a:schemeClr val="tx1"/>
                </a:solidFill>
              </a:rPr>
              <a:t>الرسالة الكاملة </a:t>
            </a:r>
            <a:endParaRPr lang="fr-FR" b="1" dirty="0">
              <a:solidFill>
                <a:schemeClr val="tx1"/>
              </a:solidFill>
            </a:endParaRPr>
          </a:p>
        </p:txBody>
      </p:sp>
      <p:sp>
        <p:nvSpPr>
          <p:cNvPr id="3" name="Espace réservé du contenu 2">
            <a:extLst>
              <a:ext uri="{FF2B5EF4-FFF2-40B4-BE49-F238E27FC236}">
                <a16:creationId xmlns:a16="http://schemas.microsoft.com/office/drawing/2014/main" xmlns="" id="{30CA5AAA-0502-4EE1-B6E1-C47ED0C194C2}"/>
              </a:ext>
            </a:extLst>
          </p:cNvPr>
          <p:cNvSpPr>
            <a:spLocks noGrp="1"/>
          </p:cNvSpPr>
          <p:nvPr>
            <p:ph idx="1"/>
          </p:nvPr>
        </p:nvSpPr>
        <p:spPr>
          <a:xfrm>
            <a:off x="992944" y="2866634"/>
            <a:ext cx="8533021" cy="1803840"/>
          </a:xfrm>
        </p:spPr>
        <p:txBody>
          <a:bodyPr/>
          <a:lstStyle/>
          <a:p>
            <a:pPr algn="r" rtl="1"/>
            <a:r>
              <a:rPr lang="ar-MA" b="1" dirty="0"/>
              <a:t>الحرص عن أن تشمل الرسالة جميع جوانب الموضوع الذي تسعى إلى تناوله و تبليغه دون إغفال لأي عنصر من عناصره.</a:t>
            </a:r>
            <a:endParaRPr lang="fr-FR" b="1" dirty="0"/>
          </a:p>
        </p:txBody>
      </p:sp>
    </p:spTree>
    <p:extLst>
      <p:ext uri="{BB962C8B-B14F-4D97-AF65-F5344CB8AC3E}">
        <p14:creationId xmlns:p14="http://schemas.microsoft.com/office/powerpoint/2010/main" val="3377030808"/>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0ADDB2F-C409-408A-8706-752E1FD257C4}"/>
              </a:ext>
            </a:extLst>
          </p:cNvPr>
          <p:cNvSpPr>
            <a:spLocks noGrp="1"/>
          </p:cNvSpPr>
          <p:nvPr>
            <p:ph type="title"/>
          </p:nvPr>
        </p:nvSpPr>
        <p:spPr/>
        <p:txBody>
          <a:bodyPr/>
          <a:lstStyle/>
          <a:p>
            <a:pPr algn="ctr" rtl="1"/>
            <a:r>
              <a:rPr lang="ar-MA" dirty="0">
                <a:solidFill>
                  <a:schemeClr val="tx1"/>
                </a:solidFill>
              </a:rPr>
              <a:t>الود</a:t>
            </a:r>
            <a:endParaRPr lang="fr-FR" dirty="0">
              <a:solidFill>
                <a:schemeClr val="tx1"/>
              </a:solidFill>
            </a:endParaRPr>
          </a:p>
        </p:txBody>
      </p:sp>
      <p:sp>
        <p:nvSpPr>
          <p:cNvPr id="3" name="Espace réservé du contenu 2">
            <a:extLst>
              <a:ext uri="{FF2B5EF4-FFF2-40B4-BE49-F238E27FC236}">
                <a16:creationId xmlns:a16="http://schemas.microsoft.com/office/drawing/2014/main" xmlns="" id="{30CA5AAA-0502-4EE1-B6E1-C47ED0C194C2}"/>
              </a:ext>
            </a:extLst>
          </p:cNvPr>
          <p:cNvSpPr>
            <a:spLocks noGrp="1"/>
          </p:cNvSpPr>
          <p:nvPr>
            <p:ph idx="1"/>
          </p:nvPr>
        </p:nvSpPr>
        <p:spPr>
          <a:xfrm>
            <a:off x="838200" y="1825625"/>
            <a:ext cx="10515600" cy="2352480"/>
          </a:xfrm>
        </p:spPr>
        <p:txBody>
          <a:bodyPr/>
          <a:lstStyle/>
          <a:p>
            <a:pPr algn="r" rtl="1"/>
            <a:r>
              <a:rPr lang="ar-MA" dirty="0"/>
              <a:t>الحفاض على الانشراح و الابتسامة اللطيفة </a:t>
            </a:r>
          </a:p>
          <a:p>
            <a:pPr algn="r" rtl="1"/>
            <a:r>
              <a:rPr lang="ar-MA" dirty="0"/>
              <a:t>الحفاض على علاقة الاحترام : تجنب الأسلوب المستفز الانتقاد المجاني </a:t>
            </a:r>
          </a:p>
        </p:txBody>
      </p:sp>
    </p:spTree>
    <p:extLst>
      <p:ext uri="{BB962C8B-B14F-4D97-AF65-F5344CB8AC3E}">
        <p14:creationId xmlns:p14="http://schemas.microsoft.com/office/powerpoint/2010/main" val="2473256970"/>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0ADDB2F-C409-408A-8706-752E1FD257C4}"/>
              </a:ext>
            </a:extLst>
          </p:cNvPr>
          <p:cNvSpPr>
            <a:spLocks noGrp="1"/>
          </p:cNvSpPr>
          <p:nvPr>
            <p:ph type="title"/>
          </p:nvPr>
        </p:nvSpPr>
        <p:spPr/>
        <p:txBody>
          <a:bodyPr/>
          <a:lstStyle/>
          <a:p>
            <a:pPr algn="ctr" rtl="1"/>
            <a:r>
              <a:rPr lang="ar-MA" dirty="0">
                <a:solidFill>
                  <a:schemeClr val="tx1"/>
                </a:solidFill>
              </a:rPr>
              <a:t>معيقات التواصل</a:t>
            </a:r>
            <a:endParaRPr lang="fr-FR" dirty="0">
              <a:solidFill>
                <a:schemeClr val="tx1"/>
              </a:solidFill>
            </a:endParaRPr>
          </a:p>
        </p:txBody>
      </p:sp>
      <p:sp>
        <p:nvSpPr>
          <p:cNvPr id="3" name="Espace réservé du contenu 2">
            <a:extLst>
              <a:ext uri="{FF2B5EF4-FFF2-40B4-BE49-F238E27FC236}">
                <a16:creationId xmlns:a16="http://schemas.microsoft.com/office/drawing/2014/main" xmlns="" id="{30CA5AAA-0502-4EE1-B6E1-C47ED0C194C2}"/>
              </a:ext>
            </a:extLst>
          </p:cNvPr>
          <p:cNvSpPr>
            <a:spLocks noGrp="1"/>
          </p:cNvSpPr>
          <p:nvPr>
            <p:ph idx="1"/>
          </p:nvPr>
        </p:nvSpPr>
        <p:spPr>
          <a:xfrm>
            <a:off x="838200" y="1825625"/>
            <a:ext cx="10515600" cy="3140270"/>
          </a:xfrm>
        </p:spPr>
        <p:txBody>
          <a:bodyPr/>
          <a:lstStyle/>
          <a:p>
            <a:pPr marL="514350" indent="-514350" algn="r" rtl="1">
              <a:buFont typeface="+mj-lt"/>
              <a:buAutoNum type="arabicPeriod"/>
            </a:pPr>
            <a:r>
              <a:rPr lang="ar-MA" dirty="0"/>
              <a:t>التفاوت: حين يحصل تفاوت كبير في الخبرة و المعرفة المرسل و المستقبل ( الاطار المرجعي) الذي تتأسس عليه ( الخلفية الاجتماعية و الثقافية)، يحصل الاختلاف و سوء الفهم بل يحصل التناقض في بعض الأحيان (الاختلاف الجدري) مما يعيق عملية التواصل.</a:t>
            </a:r>
          </a:p>
          <a:p>
            <a:pPr marL="514350" indent="-514350" algn="r" rtl="1">
              <a:buFont typeface="+mj-lt"/>
              <a:buAutoNum type="arabicPeriod"/>
            </a:pPr>
            <a:r>
              <a:rPr lang="ar-MA" dirty="0"/>
              <a:t>التشويش: كل العوامل و الظروف التي من شأنها أن تشوش على عملية التواصل يقلل من تأثير و فعالية الرسالة.</a:t>
            </a:r>
            <a:endParaRPr lang="fr-FR" dirty="0"/>
          </a:p>
        </p:txBody>
      </p:sp>
    </p:spTree>
    <p:extLst>
      <p:ext uri="{BB962C8B-B14F-4D97-AF65-F5344CB8AC3E}">
        <p14:creationId xmlns:p14="http://schemas.microsoft.com/office/powerpoint/2010/main" val="109728407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0ADDB2F-C409-408A-8706-752E1FD257C4}"/>
              </a:ext>
            </a:extLst>
          </p:cNvPr>
          <p:cNvSpPr>
            <a:spLocks noGrp="1"/>
          </p:cNvSpPr>
          <p:nvPr>
            <p:ph type="title"/>
          </p:nvPr>
        </p:nvSpPr>
        <p:spPr/>
        <p:txBody>
          <a:bodyPr/>
          <a:lstStyle/>
          <a:p>
            <a:pPr algn="ctr" rtl="1"/>
            <a:r>
              <a:rPr lang="ar-MA" dirty="0">
                <a:solidFill>
                  <a:schemeClr val="tx1"/>
                </a:solidFill>
              </a:rPr>
              <a:t>أهمية التواصل مع المحيط الاجتماعي </a:t>
            </a:r>
            <a:endParaRPr lang="fr-FR" dirty="0">
              <a:solidFill>
                <a:schemeClr val="tx1"/>
              </a:solidFill>
            </a:endParaRPr>
          </a:p>
        </p:txBody>
      </p:sp>
      <p:sp>
        <p:nvSpPr>
          <p:cNvPr id="3" name="Espace réservé du contenu 2">
            <a:extLst>
              <a:ext uri="{FF2B5EF4-FFF2-40B4-BE49-F238E27FC236}">
                <a16:creationId xmlns:a16="http://schemas.microsoft.com/office/drawing/2014/main" xmlns="" id="{30CA5AAA-0502-4EE1-B6E1-C47ED0C194C2}"/>
              </a:ext>
            </a:extLst>
          </p:cNvPr>
          <p:cNvSpPr>
            <a:spLocks noGrp="1"/>
          </p:cNvSpPr>
          <p:nvPr>
            <p:ph idx="1"/>
          </p:nvPr>
        </p:nvSpPr>
        <p:spPr/>
        <p:txBody>
          <a:bodyPr/>
          <a:lstStyle/>
          <a:p>
            <a:pPr algn="r" rtl="1"/>
            <a:r>
              <a:rPr lang="ar-MA" dirty="0"/>
              <a:t>تعريف المحيط الاجتماعي بعمل المؤسسة أو الجمعية ونظامها و الخدمات التي تقدمها </a:t>
            </a:r>
          </a:p>
          <a:p>
            <a:pPr algn="r" rtl="1"/>
            <a:r>
              <a:rPr lang="ar-MA" dirty="0"/>
              <a:t>التعرف على مختلف الآراء وردود </a:t>
            </a:r>
          </a:p>
          <a:p>
            <a:pPr algn="r" rtl="1"/>
            <a:r>
              <a:rPr lang="ar-MA" dirty="0"/>
              <a:t>اتجاهات المحيط الاجتماعي وحاجياته </a:t>
            </a:r>
          </a:p>
          <a:p>
            <a:pPr algn="r" rtl="1"/>
            <a:r>
              <a:rPr lang="ar-MA" dirty="0"/>
              <a:t>تقوية سمعة الجمعية وتوسيع علاقاتها و نفودها.</a:t>
            </a:r>
            <a:endParaRPr lang="fr-FR" dirty="0"/>
          </a:p>
        </p:txBody>
      </p:sp>
    </p:spTree>
    <p:extLst>
      <p:ext uri="{BB962C8B-B14F-4D97-AF65-F5344CB8AC3E}">
        <p14:creationId xmlns:p14="http://schemas.microsoft.com/office/powerpoint/2010/main" val="2939768480"/>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60ADDB2F-C409-408A-8706-752E1FD257C4}"/>
              </a:ext>
            </a:extLst>
          </p:cNvPr>
          <p:cNvSpPr>
            <a:spLocks noGrp="1"/>
          </p:cNvSpPr>
          <p:nvPr>
            <p:ph type="title"/>
          </p:nvPr>
        </p:nvSpPr>
        <p:spPr/>
        <p:txBody>
          <a:bodyPr/>
          <a:lstStyle/>
          <a:p>
            <a:pPr algn="ctr"/>
            <a:r>
              <a:rPr lang="ar-MA" dirty="0">
                <a:solidFill>
                  <a:schemeClr val="tx1"/>
                </a:solidFill>
              </a:rPr>
              <a:t>عناصر و مراحل عملية التوصل </a:t>
            </a:r>
            <a:endParaRPr lang="fr-FR" dirty="0">
              <a:solidFill>
                <a:schemeClr val="tx1"/>
              </a:solidFill>
            </a:endParaRPr>
          </a:p>
        </p:txBody>
      </p:sp>
      <p:graphicFrame>
        <p:nvGraphicFramePr>
          <p:cNvPr id="4" name="Espace réservé du contenu 3">
            <a:extLst>
              <a:ext uri="{FF2B5EF4-FFF2-40B4-BE49-F238E27FC236}">
                <a16:creationId xmlns:a16="http://schemas.microsoft.com/office/drawing/2014/main" xmlns="" id="{24E3D3C9-CF90-4667-BB33-7921DDCA3287}"/>
              </a:ext>
            </a:extLst>
          </p:cNvPr>
          <p:cNvGraphicFramePr>
            <a:graphicFrameLocks noGrp="1"/>
          </p:cNvGraphicFramePr>
          <p:nvPr>
            <p:ph idx="1"/>
            <p:extLst>
              <p:ext uri="{D42A27DB-BD31-4B8C-83A1-F6EECF244321}">
                <p14:modId xmlns:p14="http://schemas.microsoft.com/office/powerpoint/2010/main" val="1107468700"/>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7470117"/>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4A86A138-7EDA-49D8-AB12-B9584CFB2DE3}"/>
              </a:ext>
            </a:extLst>
          </p:cNvPr>
          <p:cNvSpPr>
            <a:spLocks noGrp="1"/>
          </p:cNvSpPr>
          <p:nvPr>
            <p:ph type="title"/>
          </p:nvPr>
        </p:nvSpPr>
        <p:spPr/>
        <p:txBody>
          <a:bodyPr/>
          <a:lstStyle/>
          <a:p>
            <a:pPr algn="ctr" rtl="1"/>
            <a:r>
              <a:rPr lang="ar-MA" dirty="0">
                <a:solidFill>
                  <a:schemeClr val="tx1"/>
                </a:solidFill>
              </a:rPr>
              <a:t>أشكال التواصل </a:t>
            </a:r>
            <a:endParaRPr lang="fr-FR" dirty="0">
              <a:solidFill>
                <a:schemeClr val="tx1"/>
              </a:solidFill>
            </a:endParaRPr>
          </a:p>
        </p:txBody>
      </p:sp>
      <p:sp>
        <p:nvSpPr>
          <p:cNvPr id="3" name="Espace réservé du contenu 2">
            <a:extLst>
              <a:ext uri="{FF2B5EF4-FFF2-40B4-BE49-F238E27FC236}">
                <a16:creationId xmlns:a16="http://schemas.microsoft.com/office/drawing/2014/main" xmlns="" id="{B7CFD9D4-CB05-4193-A42F-5DB60774ACB3}"/>
              </a:ext>
            </a:extLst>
          </p:cNvPr>
          <p:cNvSpPr>
            <a:spLocks noGrp="1"/>
          </p:cNvSpPr>
          <p:nvPr>
            <p:ph idx="1"/>
          </p:nvPr>
        </p:nvSpPr>
        <p:spPr/>
        <p:txBody>
          <a:bodyPr/>
          <a:lstStyle/>
          <a:p>
            <a:pPr algn="r" rtl="1"/>
            <a:r>
              <a:rPr lang="ar-MA" dirty="0"/>
              <a:t>تواصل صاعد: هي عملية تواصلية حديثة  الظهور وتمارس من تحت اتجاه الفوق أي من العاملين أو المستفيدين في اتجاه أصحاب القرار.</a:t>
            </a:r>
          </a:p>
          <a:p>
            <a:pPr algn="r" rtl="1"/>
            <a:r>
              <a:rPr lang="ar-MA" dirty="0"/>
              <a:t>تواصل نازل: وهي عملية تواصلية فوقية يمارسها من يقع في أعلى السلم في اتجاه من هم تحت امرته.</a:t>
            </a:r>
          </a:p>
          <a:p>
            <a:pPr algn="r" rtl="1"/>
            <a:r>
              <a:rPr lang="ar-MA" dirty="0"/>
              <a:t>تواصل أفقي: هي عملية تواصلية يقع فيها كل المشاركين في نفس المستوى تضمن المساواة في اتخاد القرارات ويوصي بها المختصون. </a:t>
            </a:r>
            <a:endParaRPr lang="fr-FR" dirty="0"/>
          </a:p>
        </p:txBody>
      </p:sp>
    </p:spTree>
    <p:extLst>
      <p:ext uri="{BB962C8B-B14F-4D97-AF65-F5344CB8AC3E}">
        <p14:creationId xmlns:p14="http://schemas.microsoft.com/office/powerpoint/2010/main" val="16154559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F30E036C-97DC-463A-BFE8-48450CAD48B8}"/>
              </a:ext>
            </a:extLst>
          </p:cNvPr>
          <p:cNvSpPr>
            <a:spLocks noGrp="1"/>
          </p:cNvSpPr>
          <p:nvPr>
            <p:ph type="title"/>
          </p:nvPr>
        </p:nvSpPr>
        <p:spPr>
          <a:xfrm>
            <a:off x="677334" y="609600"/>
            <a:ext cx="8596668" cy="763853"/>
          </a:xfrm>
        </p:spPr>
        <p:txBody>
          <a:bodyPr/>
          <a:lstStyle/>
          <a:p>
            <a:pPr algn="ctr" rtl="1"/>
            <a:r>
              <a:rPr lang="ar-MA" dirty="0"/>
              <a:t>ماهي تقنيات الترافع </a:t>
            </a:r>
            <a:endParaRPr lang="fr-FR" dirty="0"/>
          </a:p>
        </p:txBody>
      </p:sp>
      <p:sp>
        <p:nvSpPr>
          <p:cNvPr id="3" name="Espace réservé du contenu 2">
            <a:extLst>
              <a:ext uri="{FF2B5EF4-FFF2-40B4-BE49-F238E27FC236}">
                <a16:creationId xmlns:a16="http://schemas.microsoft.com/office/drawing/2014/main" xmlns="" id="{3A98E74A-2905-45BD-8999-914ED73FC7A0}"/>
              </a:ext>
            </a:extLst>
          </p:cNvPr>
          <p:cNvSpPr>
            <a:spLocks noGrp="1"/>
          </p:cNvSpPr>
          <p:nvPr>
            <p:ph idx="1"/>
          </p:nvPr>
        </p:nvSpPr>
        <p:spPr>
          <a:xfrm>
            <a:off x="677334" y="1828801"/>
            <a:ext cx="8596668" cy="4797082"/>
          </a:xfrm>
        </p:spPr>
        <p:txBody>
          <a:bodyPr/>
          <a:lstStyle/>
          <a:p>
            <a:pPr marL="514350" indent="-514350" algn="r" rtl="1">
              <a:buFont typeface="+mj-lt"/>
              <a:buAutoNum type="arabicPeriod"/>
            </a:pPr>
            <a:r>
              <a:rPr lang="ar-MA" dirty="0"/>
              <a:t>استعمال تقنية طريقة </a:t>
            </a:r>
            <a:r>
              <a:rPr lang="fr-FR" dirty="0"/>
              <a:t>SMART</a:t>
            </a:r>
            <a:r>
              <a:rPr lang="ar-MA" dirty="0"/>
              <a:t> وتعني ذكي بالإنجليزية: </a:t>
            </a:r>
            <a:endParaRPr lang="fr-FR" dirty="0"/>
          </a:p>
          <a:p>
            <a:pPr marL="0" indent="0" rtl="1">
              <a:buNone/>
            </a:pPr>
            <a:endParaRPr lang="fr-FR" dirty="0"/>
          </a:p>
          <a:p>
            <a:pPr marL="0" indent="0" algn="ctr" rtl="1">
              <a:buNone/>
            </a:pPr>
            <a:endParaRPr lang="fr-FR" dirty="0"/>
          </a:p>
        </p:txBody>
      </p:sp>
      <p:graphicFrame>
        <p:nvGraphicFramePr>
          <p:cNvPr id="9" name="Diagramme 8">
            <a:extLst>
              <a:ext uri="{FF2B5EF4-FFF2-40B4-BE49-F238E27FC236}">
                <a16:creationId xmlns:a16="http://schemas.microsoft.com/office/drawing/2014/main" xmlns="" id="{D7C84DEE-DA68-48AA-A646-0BF903D596EF}"/>
              </a:ext>
            </a:extLst>
          </p:cNvPr>
          <p:cNvGraphicFramePr/>
          <p:nvPr>
            <p:extLst>
              <p:ext uri="{D42A27DB-BD31-4B8C-83A1-F6EECF244321}">
                <p14:modId xmlns:p14="http://schemas.microsoft.com/office/powerpoint/2010/main" val="3035035807"/>
              </p:ext>
            </p:extLst>
          </p:nvPr>
        </p:nvGraphicFramePr>
        <p:xfrm>
          <a:off x="1820985" y="2404865"/>
          <a:ext cx="546608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2" name="Flèche : double flèche horizontale 11">
            <a:extLst>
              <a:ext uri="{FF2B5EF4-FFF2-40B4-BE49-F238E27FC236}">
                <a16:creationId xmlns:a16="http://schemas.microsoft.com/office/drawing/2014/main" xmlns="" id="{38471894-0245-4EFC-9AFF-9EFD13F5A02B}"/>
              </a:ext>
            </a:extLst>
          </p:cNvPr>
          <p:cNvSpPr/>
          <p:nvPr/>
        </p:nvSpPr>
        <p:spPr>
          <a:xfrm>
            <a:off x="3616768" y="3096466"/>
            <a:ext cx="2647950" cy="812005"/>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rPr>
              <a:t>Mesurable</a:t>
            </a:r>
            <a:r>
              <a:rPr kumimoji="0" lang="ar-MA" sz="1800" b="0" i="0" u="none" strike="noStrike" kern="1200" cap="none" spc="0" normalizeH="0" baseline="0" noProof="0" dirty="0">
                <a:ln>
                  <a:noFill/>
                </a:ln>
                <a:solidFill>
                  <a:prstClr val="white"/>
                </a:solidFill>
                <a:effectLst/>
                <a:uLnTx/>
                <a:uFillTx/>
                <a:latin typeface="Calibri" panose="020F0502020204030204"/>
                <a:ea typeface="+mn-ea"/>
                <a:cs typeface="Arial" panose="020B0604020202020204" pitchFamily="34" charset="0"/>
              </a:rPr>
              <a:t> قابل للقياس </a:t>
            </a:r>
            <a:r>
              <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
        <p:nvSpPr>
          <p:cNvPr id="14" name="Flèche : double flèche horizontale 13">
            <a:extLst>
              <a:ext uri="{FF2B5EF4-FFF2-40B4-BE49-F238E27FC236}">
                <a16:creationId xmlns:a16="http://schemas.microsoft.com/office/drawing/2014/main" xmlns="" id="{60E0D959-611D-4516-9B1C-E9C5B8EE8C9B}"/>
              </a:ext>
            </a:extLst>
          </p:cNvPr>
          <p:cNvSpPr/>
          <p:nvPr/>
        </p:nvSpPr>
        <p:spPr>
          <a:xfrm>
            <a:off x="3686618" y="4046232"/>
            <a:ext cx="2578100" cy="80122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rPr>
              <a:t>Ambitieux </a:t>
            </a:r>
            <a:r>
              <a:rPr kumimoji="0" lang="ar-MA" sz="1800" b="0" i="0" u="none" strike="noStrike" kern="1200" cap="none" spc="0" normalizeH="0" baseline="0" noProof="0" dirty="0">
                <a:ln>
                  <a:noFill/>
                </a:ln>
                <a:solidFill>
                  <a:prstClr val="white"/>
                </a:solidFill>
                <a:effectLst/>
                <a:uLnTx/>
                <a:uFillTx/>
                <a:latin typeface="Calibri" panose="020F0502020204030204"/>
                <a:ea typeface="+mn-ea"/>
                <a:cs typeface="Arial" panose="020B0604020202020204" pitchFamily="34" charset="0"/>
              </a:rPr>
              <a:t>طموح</a:t>
            </a: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Flèche : double flèche horizontale 14">
            <a:extLst>
              <a:ext uri="{FF2B5EF4-FFF2-40B4-BE49-F238E27FC236}">
                <a16:creationId xmlns:a16="http://schemas.microsoft.com/office/drawing/2014/main" xmlns="" id="{AA09701D-B667-4547-9A3A-80F55559C8EB}"/>
              </a:ext>
            </a:extLst>
          </p:cNvPr>
          <p:cNvSpPr/>
          <p:nvPr/>
        </p:nvSpPr>
        <p:spPr>
          <a:xfrm>
            <a:off x="3616768" y="2315271"/>
            <a:ext cx="2479232" cy="61813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1" i="0" u="none" strike="noStrike" kern="1200" cap="none" spc="0" normalizeH="0" baseline="0" noProof="0" dirty="0">
                <a:ln>
                  <a:noFill/>
                </a:ln>
                <a:solidFill>
                  <a:prstClr val="white"/>
                </a:solidFill>
                <a:effectLst/>
                <a:uLnTx/>
                <a:uFillTx/>
                <a:latin typeface="Calibri" panose="020F0502020204030204"/>
                <a:ea typeface="+mn-ea"/>
                <a:cs typeface="+mn-cs"/>
              </a:rPr>
              <a:t>Spécifique </a:t>
            </a:r>
            <a:r>
              <a:rPr kumimoji="0" lang="ar-MA" sz="1800" b="1" i="0" u="none" strike="noStrike" kern="1200" cap="none" spc="0" normalizeH="0" baseline="0" noProof="0" dirty="0">
                <a:ln>
                  <a:noFill/>
                </a:ln>
                <a:solidFill>
                  <a:prstClr val="white"/>
                </a:solidFill>
                <a:effectLst/>
                <a:uLnTx/>
                <a:uFillTx/>
                <a:latin typeface="Calibri" panose="020F0502020204030204"/>
                <a:ea typeface="+mn-ea"/>
                <a:cs typeface="Arial" panose="020B0604020202020204" pitchFamily="34" charset="0"/>
              </a:rPr>
              <a:t>خاص</a:t>
            </a:r>
            <a:endParaRPr kumimoji="0" lang="fr-FR" sz="1800" b="1"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6" name="Flèche : double flèche horizontale 15">
            <a:extLst>
              <a:ext uri="{FF2B5EF4-FFF2-40B4-BE49-F238E27FC236}">
                <a16:creationId xmlns:a16="http://schemas.microsoft.com/office/drawing/2014/main" xmlns="" id="{5793C155-2F5F-43AD-A0D3-118CE88E2FB4}"/>
              </a:ext>
            </a:extLst>
          </p:cNvPr>
          <p:cNvSpPr/>
          <p:nvPr/>
        </p:nvSpPr>
        <p:spPr>
          <a:xfrm>
            <a:off x="3756468" y="4830350"/>
            <a:ext cx="2578100" cy="66476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rPr>
              <a:t>Réalisable </a:t>
            </a:r>
            <a:r>
              <a:rPr kumimoji="0" lang="ar-MA" sz="1800" b="0" i="0" u="none" strike="noStrike" kern="1200" cap="none" spc="0" normalizeH="0" baseline="0" noProof="0" dirty="0">
                <a:ln>
                  <a:noFill/>
                </a:ln>
                <a:solidFill>
                  <a:prstClr val="white"/>
                </a:solidFill>
                <a:effectLst/>
                <a:uLnTx/>
                <a:uFillTx/>
                <a:latin typeface="Calibri" panose="020F0502020204030204"/>
                <a:ea typeface="+mn-ea"/>
                <a:cs typeface="Arial" panose="020B0604020202020204" pitchFamily="34" charset="0"/>
              </a:rPr>
              <a:t> و اقعي </a:t>
            </a:r>
            <a:endPar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Flèche : double flèche horizontale 16">
            <a:extLst>
              <a:ext uri="{FF2B5EF4-FFF2-40B4-BE49-F238E27FC236}">
                <a16:creationId xmlns:a16="http://schemas.microsoft.com/office/drawing/2014/main" xmlns="" id="{9C60763D-C926-49F1-8E1A-AF9BA6ECAB3A}"/>
              </a:ext>
            </a:extLst>
          </p:cNvPr>
          <p:cNvSpPr/>
          <p:nvPr/>
        </p:nvSpPr>
        <p:spPr>
          <a:xfrm>
            <a:off x="3616768" y="5561538"/>
            <a:ext cx="2578100" cy="935173"/>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rPr>
              <a:t>Temporel </a:t>
            </a:r>
            <a:r>
              <a:rPr kumimoji="0" lang="ar-MA" sz="1800" b="0" i="0" u="none" strike="noStrike" kern="1200" cap="none" spc="0" normalizeH="0" baseline="0" noProof="0" dirty="0">
                <a:ln>
                  <a:noFill/>
                </a:ln>
                <a:solidFill>
                  <a:prstClr val="white"/>
                </a:solidFill>
                <a:effectLst/>
                <a:uLnTx/>
                <a:uFillTx/>
                <a:latin typeface="Calibri" panose="020F0502020204030204"/>
                <a:ea typeface="+mn-ea"/>
                <a:cs typeface="Arial" panose="020B0604020202020204" pitchFamily="34" charset="0"/>
              </a:rPr>
              <a:t>زمني (معاصر</a:t>
            </a:r>
            <a:r>
              <a:rPr kumimoji="0" lang="fr-FR" sz="1800" b="0" i="0" u="none" strike="noStrike" kern="1200" cap="none" spc="0" normalizeH="0" baseline="0" noProof="0" dirty="0">
                <a:ln>
                  <a:noFill/>
                </a:ln>
                <a:solidFill>
                  <a:prstClr val="white"/>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4275163127"/>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339677DF-ADFD-4AC7-980B-C7163214FD81}"/>
              </a:ext>
            </a:extLst>
          </p:cNvPr>
          <p:cNvSpPr>
            <a:spLocks noGrp="1"/>
          </p:cNvSpPr>
          <p:nvPr>
            <p:ph type="title"/>
          </p:nvPr>
        </p:nvSpPr>
        <p:spPr/>
        <p:txBody>
          <a:bodyPr>
            <a:normAutofit fontScale="90000"/>
          </a:bodyPr>
          <a:lstStyle/>
          <a:p>
            <a:pPr algn="ctr" rtl="1"/>
            <a:r>
              <a:rPr kumimoji="0" lang="ar-MA" sz="4400" b="0" i="0" u="none" strike="noStrike" kern="1200" cap="none" spc="0" normalizeH="0" baseline="0" noProof="0" dirty="0">
                <a:ln>
                  <a:noFill/>
                </a:ln>
                <a:solidFill>
                  <a:prstClr val="black"/>
                </a:solidFill>
                <a:effectLst/>
                <a:uLnTx/>
                <a:uFillTx/>
                <a:latin typeface="Calibri Light" panose="020F0302020204030204"/>
                <a:ea typeface="+mj-ea"/>
                <a:cs typeface="Times New Roman" panose="02020603050405020304" pitchFamily="18" charset="0"/>
              </a:rPr>
              <a:t>المخطط الاستراتيجي التواصلي </a:t>
            </a:r>
            <a:br>
              <a:rPr kumimoji="0" lang="ar-MA" sz="4400" b="0" i="0" u="none" strike="noStrike" kern="1200" cap="none" spc="0" normalizeH="0" baseline="0" noProof="0" dirty="0">
                <a:ln>
                  <a:noFill/>
                </a:ln>
                <a:solidFill>
                  <a:prstClr val="black"/>
                </a:solidFill>
                <a:effectLst/>
                <a:uLnTx/>
                <a:uFillTx/>
                <a:latin typeface="Calibri Light" panose="020F0302020204030204"/>
                <a:ea typeface="+mj-ea"/>
                <a:cs typeface="Times New Roman" panose="02020603050405020304" pitchFamily="18" charset="0"/>
              </a:rPr>
            </a:br>
            <a:r>
              <a:rPr kumimoji="0" lang="fr-FR" sz="4400" b="0" i="0" u="none" strike="noStrike" kern="1200" cap="none" spc="0" normalizeH="0" baseline="0" noProof="0" dirty="0">
                <a:ln>
                  <a:noFill/>
                </a:ln>
                <a:solidFill>
                  <a:prstClr val="black"/>
                </a:solidFill>
                <a:effectLst/>
                <a:uLnTx/>
                <a:uFillTx/>
                <a:latin typeface="Calibri Light" panose="020F0302020204030204"/>
                <a:ea typeface="+mj-ea"/>
                <a:cs typeface="+mj-cs"/>
              </a:rPr>
              <a:t>plan stratégique du communication </a:t>
            </a:r>
            <a:endParaRPr lang="fr-FR" dirty="0"/>
          </a:p>
        </p:txBody>
      </p:sp>
      <p:sp>
        <p:nvSpPr>
          <p:cNvPr id="3" name="Espace réservé du contenu 2">
            <a:extLst>
              <a:ext uri="{FF2B5EF4-FFF2-40B4-BE49-F238E27FC236}">
                <a16:creationId xmlns:a16="http://schemas.microsoft.com/office/drawing/2014/main" xmlns="" id="{09DD153A-8CE1-4859-9BDE-E0C5B06CE98F}"/>
              </a:ext>
            </a:extLst>
          </p:cNvPr>
          <p:cNvSpPr>
            <a:spLocks noGrp="1"/>
          </p:cNvSpPr>
          <p:nvPr>
            <p:ph idx="1"/>
          </p:nvPr>
        </p:nvSpPr>
        <p:spPr>
          <a:xfrm>
            <a:off x="997857" y="3001282"/>
            <a:ext cx="10515600" cy="1773918"/>
          </a:xfrm>
        </p:spPr>
        <p:txBody>
          <a:bodyPr/>
          <a:lstStyle/>
          <a:p>
            <a:pPr algn="r" rtl="1"/>
            <a:endParaRPr lang="ar-MA" dirty="0"/>
          </a:p>
          <a:p>
            <a:pPr algn="r" rtl="1"/>
            <a:r>
              <a:rPr lang="ar-MA" dirty="0"/>
              <a:t>المخطط الاستراتيجي للتواصل: هو وثيقة تتم بلورتها وفق مجموعة من المراحل وهي: </a:t>
            </a:r>
            <a:endParaRPr lang="fr-FR" dirty="0"/>
          </a:p>
        </p:txBody>
      </p:sp>
    </p:spTree>
    <p:extLst>
      <p:ext uri="{BB962C8B-B14F-4D97-AF65-F5344CB8AC3E}">
        <p14:creationId xmlns:p14="http://schemas.microsoft.com/office/powerpoint/2010/main" val="3772806032"/>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Espace réservé du contenu 12">
            <a:extLst>
              <a:ext uri="{FF2B5EF4-FFF2-40B4-BE49-F238E27FC236}">
                <a16:creationId xmlns:a16="http://schemas.microsoft.com/office/drawing/2014/main" xmlns="" id="{59C7AB78-F868-480B-9CDF-2ADD3EEDDDA1}"/>
              </a:ext>
            </a:extLst>
          </p:cNvPr>
          <p:cNvGraphicFramePr>
            <a:graphicFrameLocks noGrp="1"/>
          </p:cNvGraphicFramePr>
          <p:nvPr>
            <p:ph idx="1"/>
            <p:extLst>
              <p:ext uri="{D42A27DB-BD31-4B8C-83A1-F6EECF244321}">
                <p14:modId xmlns:p14="http://schemas.microsoft.com/office/powerpoint/2010/main" val="1940960342"/>
              </p:ext>
            </p:extLst>
          </p:nvPr>
        </p:nvGraphicFramePr>
        <p:xfrm>
          <a:off x="838200" y="323557"/>
          <a:ext cx="10515600" cy="60491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48575999"/>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B7CFD9D4-CB05-4193-A42F-5DB60774ACB3}"/>
              </a:ext>
            </a:extLst>
          </p:cNvPr>
          <p:cNvSpPr>
            <a:spLocks noGrp="1"/>
          </p:cNvSpPr>
          <p:nvPr>
            <p:ph idx="1"/>
          </p:nvPr>
        </p:nvSpPr>
        <p:spPr>
          <a:xfrm>
            <a:off x="838200" y="548641"/>
            <a:ext cx="10515600" cy="5628322"/>
          </a:xfrm>
        </p:spPr>
        <p:txBody>
          <a:bodyPr/>
          <a:lstStyle/>
          <a:p>
            <a:pPr algn="r" rtl="1"/>
            <a:r>
              <a:rPr lang="ar-MA" dirty="0"/>
              <a:t>أما مخطط التواصل فيتضمن إجراءات تنزيل مضامين استراتيجية التواصل </a:t>
            </a:r>
          </a:p>
          <a:p>
            <a:pPr algn="r" rtl="1"/>
            <a:r>
              <a:rPr lang="ar-MA" dirty="0"/>
              <a:t> </a:t>
            </a:r>
            <a:endParaRPr lang="fr-FR" dirty="0"/>
          </a:p>
        </p:txBody>
      </p:sp>
      <p:graphicFrame>
        <p:nvGraphicFramePr>
          <p:cNvPr id="5" name="Diagramme 4">
            <a:extLst>
              <a:ext uri="{FF2B5EF4-FFF2-40B4-BE49-F238E27FC236}">
                <a16:creationId xmlns:a16="http://schemas.microsoft.com/office/drawing/2014/main" xmlns="" id="{0D20FBFF-8867-4495-B20C-40578E8FCBD6}"/>
              </a:ext>
            </a:extLst>
          </p:cNvPr>
          <p:cNvGraphicFramePr/>
          <p:nvPr>
            <p:extLst>
              <p:ext uri="{D42A27DB-BD31-4B8C-83A1-F6EECF244321}">
                <p14:modId xmlns:p14="http://schemas.microsoft.com/office/powerpoint/2010/main" val="688846407"/>
              </p:ext>
            </p:extLst>
          </p:nvPr>
        </p:nvGraphicFramePr>
        <p:xfrm>
          <a:off x="2032000" y="1097280"/>
          <a:ext cx="9321800" cy="50410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76667534"/>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B7CFD9D4-CB05-4193-A42F-5DB60774ACB3}"/>
              </a:ext>
            </a:extLst>
          </p:cNvPr>
          <p:cNvSpPr>
            <a:spLocks noGrp="1"/>
          </p:cNvSpPr>
          <p:nvPr>
            <p:ph idx="1"/>
          </p:nvPr>
        </p:nvSpPr>
        <p:spPr>
          <a:xfrm>
            <a:off x="838200" y="1825625"/>
            <a:ext cx="7971971" cy="2127397"/>
          </a:xfrm>
        </p:spPr>
        <p:txBody>
          <a:bodyPr>
            <a:normAutofit/>
          </a:bodyPr>
          <a:lstStyle/>
          <a:p>
            <a:pPr algn="r" rtl="1"/>
            <a:r>
              <a:rPr lang="ar-MA" sz="2400" dirty="0"/>
              <a:t>العنصر الأساسي الذي يجب التركيز عليه في التواصل هو عنصر الرسالة، إد بدون رسالة لا يمكن مباشرة أي وضعية تواصلية </a:t>
            </a:r>
            <a:endParaRPr lang="fr-FR" sz="2400" dirty="0"/>
          </a:p>
        </p:txBody>
      </p:sp>
    </p:spTree>
    <p:extLst>
      <p:ext uri="{BB962C8B-B14F-4D97-AF65-F5344CB8AC3E}">
        <p14:creationId xmlns:p14="http://schemas.microsoft.com/office/powerpoint/2010/main" val="3969157524"/>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43D5BF1C-A85B-45DC-9926-10049EFB537C}"/>
              </a:ext>
            </a:extLst>
          </p:cNvPr>
          <p:cNvSpPr>
            <a:spLocks noGrp="1"/>
          </p:cNvSpPr>
          <p:nvPr>
            <p:ph idx="1"/>
          </p:nvPr>
        </p:nvSpPr>
        <p:spPr/>
        <p:txBody>
          <a:bodyPr/>
          <a:lstStyle/>
          <a:p>
            <a:pPr algn="r" rtl="1"/>
            <a:r>
              <a:rPr lang="ar-MA" dirty="0"/>
              <a:t>استراتيجية التواصل تأخد بعين الاعتبار عناصر القوة، عناصر الضعف، الفرص و المخاطر </a:t>
            </a:r>
            <a:r>
              <a:rPr lang="fr-FR" dirty="0"/>
              <a:t>S.W.O.T </a:t>
            </a:r>
            <a:r>
              <a:rPr lang="ar-MA" dirty="0"/>
              <a:t>  </a:t>
            </a:r>
          </a:p>
          <a:p>
            <a:pPr marL="0" indent="0" algn="r" rtl="1">
              <a:buNone/>
            </a:pPr>
            <a:r>
              <a:rPr lang="ar-MA" dirty="0"/>
              <a:t> </a:t>
            </a:r>
            <a:endParaRPr lang="fr-FR" dirty="0"/>
          </a:p>
        </p:txBody>
      </p:sp>
    </p:spTree>
    <p:extLst>
      <p:ext uri="{BB962C8B-B14F-4D97-AF65-F5344CB8AC3E}">
        <p14:creationId xmlns:p14="http://schemas.microsoft.com/office/powerpoint/2010/main" val="494468308"/>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FA17972-D808-4D66-9895-0EB71CA02E80}"/>
              </a:ext>
            </a:extLst>
          </p:cNvPr>
          <p:cNvSpPr>
            <a:spLocks noGrp="1"/>
          </p:cNvSpPr>
          <p:nvPr>
            <p:ph type="title"/>
          </p:nvPr>
        </p:nvSpPr>
        <p:spPr/>
        <p:txBody>
          <a:bodyPr/>
          <a:lstStyle/>
          <a:p>
            <a:pPr algn="ctr" rtl="1"/>
            <a:r>
              <a:rPr lang="ar-MA" dirty="0">
                <a:solidFill>
                  <a:schemeClr val="tx1"/>
                </a:solidFill>
              </a:rPr>
              <a:t>التواصل الاستراتيجي </a:t>
            </a:r>
            <a:endParaRPr lang="fr-FR" dirty="0">
              <a:solidFill>
                <a:schemeClr val="tx1"/>
              </a:solidFill>
            </a:endParaRPr>
          </a:p>
        </p:txBody>
      </p:sp>
      <p:sp>
        <p:nvSpPr>
          <p:cNvPr id="3" name="Espace réservé du contenu 2">
            <a:extLst>
              <a:ext uri="{FF2B5EF4-FFF2-40B4-BE49-F238E27FC236}">
                <a16:creationId xmlns:a16="http://schemas.microsoft.com/office/drawing/2014/main" xmlns="" id="{43D5BF1C-A85B-45DC-9926-10049EFB537C}"/>
              </a:ext>
            </a:extLst>
          </p:cNvPr>
          <p:cNvSpPr>
            <a:spLocks noGrp="1"/>
          </p:cNvSpPr>
          <p:nvPr>
            <p:ph idx="1"/>
          </p:nvPr>
        </p:nvSpPr>
        <p:spPr>
          <a:xfrm>
            <a:off x="838200" y="1854653"/>
            <a:ext cx="8073571" cy="2572204"/>
          </a:xfrm>
        </p:spPr>
        <p:txBody>
          <a:bodyPr>
            <a:normAutofit lnSpcReduction="10000"/>
          </a:bodyPr>
          <a:lstStyle/>
          <a:p>
            <a:pPr algn="r" rtl="1"/>
            <a:r>
              <a:rPr lang="ar-MA" sz="2000" b="1" dirty="0"/>
              <a:t>هو فن تدبير وتنسيق العمليات التواصلية الضرورية لتحقيق أهداف التواصل.</a:t>
            </a:r>
          </a:p>
          <a:p>
            <a:pPr algn="r" rtl="1"/>
            <a:r>
              <a:rPr lang="ar-MA" sz="2000" b="1" dirty="0"/>
              <a:t>تعريف: يستهدف الجانب المعرفي </a:t>
            </a:r>
            <a:r>
              <a:rPr lang="fr-FR" sz="2000" b="1" dirty="0"/>
              <a:t>cognitif</a:t>
            </a:r>
            <a:r>
              <a:rPr lang="ar-MA" sz="2000" b="1" dirty="0"/>
              <a:t> الجمعية أو القضية لا توجد في أدهان المستهدف </a:t>
            </a:r>
          </a:p>
          <a:p>
            <a:pPr algn="r" rtl="1"/>
            <a:r>
              <a:rPr lang="ar-MA" sz="2000" b="1" dirty="0"/>
              <a:t>التحفيز </a:t>
            </a:r>
            <a:r>
              <a:rPr lang="ar-MA" sz="2000" b="1" dirty="0" err="1"/>
              <a:t>الانخراطي</a:t>
            </a:r>
            <a:r>
              <a:rPr lang="ar-MA" sz="2000" b="1" dirty="0"/>
              <a:t> </a:t>
            </a:r>
            <a:r>
              <a:rPr lang="fr-FR" sz="2000" b="1" dirty="0"/>
              <a:t>faire aimer</a:t>
            </a:r>
            <a:r>
              <a:rPr lang="ar-MA" sz="2000" b="1" dirty="0"/>
              <a:t>: الجمعية أو القضية معروفة نتوجه الان للجانب العاطفي </a:t>
            </a:r>
          </a:p>
          <a:p>
            <a:pPr algn="r" rtl="1"/>
            <a:r>
              <a:rPr lang="ar-MA" sz="2000" b="1" dirty="0"/>
              <a:t>تحفيز الممارسة: تتوجه إلى السلوك </a:t>
            </a:r>
            <a:r>
              <a:rPr lang="fr-FR" sz="2000" b="1" dirty="0"/>
              <a:t> </a:t>
            </a:r>
            <a:r>
              <a:rPr lang="ar-MA" sz="2000" b="1" dirty="0"/>
              <a:t> </a:t>
            </a:r>
          </a:p>
        </p:txBody>
      </p:sp>
    </p:spTree>
    <p:extLst>
      <p:ext uri="{BB962C8B-B14F-4D97-AF65-F5344CB8AC3E}">
        <p14:creationId xmlns:p14="http://schemas.microsoft.com/office/powerpoint/2010/main" val="762710092"/>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Espace réservé du contenu 3">
            <a:extLst>
              <a:ext uri="{FF2B5EF4-FFF2-40B4-BE49-F238E27FC236}">
                <a16:creationId xmlns:a16="http://schemas.microsoft.com/office/drawing/2014/main" xmlns="" id="{EB0E364E-6D0A-4975-878B-6E8912ACDEC6}"/>
              </a:ext>
            </a:extLst>
          </p:cNvPr>
          <p:cNvGraphicFramePr>
            <a:graphicFrameLocks noGrp="1"/>
          </p:cNvGraphicFramePr>
          <p:nvPr>
            <p:ph idx="1"/>
            <p:extLst>
              <p:ext uri="{D42A27DB-BD31-4B8C-83A1-F6EECF244321}">
                <p14:modId xmlns:p14="http://schemas.microsoft.com/office/powerpoint/2010/main" val="4093962284"/>
              </p:ext>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5052338"/>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5FA17972-D808-4D66-9895-0EB71CA02E80}"/>
              </a:ext>
            </a:extLst>
          </p:cNvPr>
          <p:cNvSpPr>
            <a:spLocks noGrp="1"/>
          </p:cNvSpPr>
          <p:nvPr>
            <p:ph type="title"/>
          </p:nvPr>
        </p:nvSpPr>
        <p:spPr/>
        <p:txBody>
          <a:bodyPr/>
          <a:lstStyle/>
          <a:p>
            <a:pPr algn="ctr" rtl="1"/>
            <a:r>
              <a:rPr lang="ar-MA" dirty="0">
                <a:solidFill>
                  <a:schemeClr val="tx1"/>
                </a:solidFill>
              </a:rPr>
              <a:t>المخطط الاستراتيجي للتواصل </a:t>
            </a:r>
            <a:endParaRPr lang="fr-FR" dirty="0">
              <a:solidFill>
                <a:schemeClr val="tx1"/>
              </a:solidFill>
            </a:endParaRPr>
          </a:p>
        </p:txBody>
      </p:sp>
      <p:sp>
        <p:nvSpPr>
          <p:cNvPr id="3" name="Espace réservé du contenu 2">
            <a:extLst>
              <a:ext uri="{FF2B5EF4-FFF2-40B4-BE49-F238E27FC236}">
                <a16:creationId xmlns:a16="http://schemas.microsoft.com/office/drawing/2014/main" xmlns="" id="{43D5BF1C-A85B-45DC-9926-10049EFB537C}"/>
              </a:ext>
            </a:extLst>
          </p:cNvPr>
          <p:cNvSpPr>
            <a:spLocks noGrp="1"/>
          </p:cNvSpPr>
          <p:nvPr>
            <p:ph idx="1"/>
          </p:nvPr>
        </p:nvSpPr>
        <p:spPr/>
        <p:txBody>
          <a:bodyPr>
            <a:normAutofit/>
          </a:bodyPr>
          <a:lstStyle/>
          <a:p>
            <a:pPr algn="r" rtl="1"/>
            <a:r>
              <a:rPr lang="ar-MA" sz="2400" b="1" dirty="0"/>
              <a:t>لا يستهدف فقط المحيط الخارجي بل يمفصله مع المحيط  الداخلي للجمعية التي يجب أن تتحول إلى فضاء  للتواصل الشفاف و الافقي </a:t>
            </a:r>
            <a:endParaRPr lang="fr-FR" sz="2400" b="1" dirty="0"/>
          </a:p>
        </p:txBody>
      </p:sp>
    </p:spTree>
    <p:extLst>
      <p:ext uri="{BB962C8B-B14F-4D97-AF65-F5344CB8AC3E}">
        <p14:creationId xmlns:p14="http://schemas.microsoft.com/office/powerpoint/2010/main" val="2507741426"/>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MA" dirty="0">
                <a:solidFill>
                  <a:schemeClr val="tx1"/>
                </a:solidFill>
              </a:rPr>
              <a:t>شكرا على انتباهكم</a:t>
            </a:r>
            <a:endParaRPr lang="fr-FR" dirty="0">
              <a:solidFill>
                <a:schemeClr val="tx1"/>
              </a:solidFill>
            </a:endParaRPr>
          </a:p>
        </p:txBody>
      </p:sp>
    </p:spTree>
    <p:extLst>
      <p:ext uri="{BB962C8B-B14F-4D97-AF65-F5344CB8AC3E}">
        <p14:creationId xmlns:p14="http://schemas.microsoft.com/office/powerpoint/2010/main" val="1504268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xmlns="" id="{3A98E74A-2905-45BD-8999-914ED73FC7A0}"/>
              </a:ext>
            </a:extLst>
          </p:cNvPr>
          <p:cNvSpPr>
            <a:spLocks noGrp="1"/>
          </p:cNvSpPr>
          <p:nvPr>
            <p:ph idx="1"/>
          </p:nvPr>
        </p:nvSpPr>
        <p:spPr>
          <a:xfrm>
            <a:off x="838200" y="2233588"/>
            <a:ext cx="8102600" cy="3084000"/>
          </a:xfrm>
        </p:spPr>
        <p:txBody>
          <a:bodyPr/>
          <a:lstStyle/>
          <a:p>
            <a:pPr marL="514350" indent="-514350" algn="r" rtl="1">
              <a:buFont typeface="+mj-lt"/>
              <a:buAutoNum type="arabicPeriod"/>
            </a:pPr>
            <a:r>
              <a:rPr lang="ar-MA" dirty="0"/>
              <a:t>تعبئة، تشيك وتكوين فرق العمل </a:t>
            </a:r>
          </a:p>
          <a:p>
            <a:pPr marL="514350" indent="-514350" algn="r" rtl="1">
              <a:buFont typeface="+mj-lt"/>
              <a:buAutoNum type="arabicPeriod"/>
            </a:pPr>
            <a:r>
              <a:rPr lang="ar-MA" dirty="0"/>
              <a:t>التدخل و التواصل حول موضوع الترافع في الوقت المناسب </a:t>
            </a:r>
          </a:p>
          <a:p>
            <a:pPr marL="514350" indent="-514350" algn="r" rtl="1">
              <a:buFont typeface="+mj-lt"/>
              <a:buAutoNum type="arabicPeriod"/>
            </a:pPr>
            <a:r>
              <a:rPr lang="ar-MA" dirty="0"/>
              <a:t>تجميع و استعمال المعطيات المحصل عليها بشكل ناجع </a:t>
            </a:r>
          </a:p>
          <a:p>
            <a:pPr marL="514350" indent="-514350" algn="r" rtl="1">
              <a:buFont typeface="+mj-lt"/>
              <a:buAutoNum type="arabicPeriod"/>
            </a:pPr>
            <a:r>
              <a:rPr lang="ar-MA" dirty="0"/>
              <a:t>احترام القوانين الجاري بها العمل.</a:t>
            </a:r>
            <a:endParaRPr lang="fr-FR" dirty="0"/>
          </a:p>
        </p:txBody>
      </p:sp>
    </p:spTree>
    <p:extLst>
      <p:ext uri="{BB962C8B-B14F-4D97-AF65-F5344CB8AC3E}">
        <p14:creationId xmlns:p14="http://schemas.microsoft.com/office/powerpoint/2010/main" val="406967530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BAAD3F10-AAB4-44FC-8403-4919523B68A0}"/>
              </a:ext>
            </a:extLst>
          </p:cNvPr>
          <p:cNvSpPr>
            <a:spLocks noGrp="1"/>
          </p:cNvSpPr>
          <p:nvPr>
            <p:ph type="title"/>
          </p:nvPr>
        </p:nvSpPr>
        <p:spPr/>
        <p:txBody>
          <a:bodyPr/>
          <a:lstStyle/>
          <a:p>
            <a:pPr algn="ctr" rtl="1"/>
            <a:r>
              <a:rPr lang="ar-MA" dirty="0"/>
              <a:t>استراتيجية الترافع</a:t>
            </a:r>
            <a:endParaRPr lang="fr-FR" dirty="0"/>
          </a:p>
        </p:txBody>
      </p:sp>
      <p:sp>
        <p:nvSpPr>
          <p:cNvPr id="3" name="Espace réservé du contenu 2">
            <a:extLst>
              <a:ext uri="{FF2B5EF4-FFF2-40B4-BE49-F238E27FC236}">
                <a16:creationId xmlns:a16="http://schemas.microsoft.com/office/drawing/2014/main" xmlns="" id="{F1E9D18C-5E28-40E4-B4BD-E19D9E17E090}"/>
              </a:ext>
            </a:extLst>
          </p:cNvPr>
          <p:cNvSpPr>
            <a:spLocks noGrp="1"/>
          </p:cNvSpPr>
          <p:nvPr>
            <p:ph idx="1"/>
          </p:nvPr>
        </p:nvSpPr>
        <p:spPr>
          <a:xfrm>
            <a:off x="916745" y="2936972"/>
            <a:ext cx="8227255" cy="1846043"/>
          </a:xfrm>
        </p:spPr>
        <p:txBody>
          <a:bodyPr/>
          <a:lstStyle/>
          <a:p>
            <a:pPr algn="r" rtl="1"/>
            <a:r>
              <a:rPr lang="ar-MA" dirty="0"/>
              <a:t>الاستراتيجية: </a:t>
            </a:r>
            <a:r>
              <a:rPr lang="fr-FR" dirty="0" err="1"/>
              <a:t>stratègie</a:t>
            </a:r>
            <a:r>
              <a:rPr lang="ar-MA" dirty="0"/>
              <a:t> كلمة استعملت في المجال العسكري (الأصل) وتعني "فن بلورة خطة عمل متناسقة تضم مجموعة من العمليات و الأنشطة المنضمة و المتكاملة تمكن من الوصول إلى هدف محدد وفق برنامج على المدى القصير، المتوسط، البعيد. </a:t>
            </a:r>
            <a:r>
              <a:rPr lang="fr-FR" dirty="0"/>
              <a:t>   </a:t>
            </a:r>
          </a:p>
        </p:txBody>
      </p:sp>
    </p:spTree>
    <p:extLst>
      <p:ext uri="{BB962C8B-B14F-4D97-AF65-F5344CB8AC3E}">
        <p14:creationId xmlns:p14="http://schemas.microsoft.com/office/powerpoint/2010/main" val="32335012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xmlns="" id="{2136BB39-C3B9-442B-ADA0-F3E323CD2FDC}"/>
              </a:ext>
            </a:extLst>
          </p:cNvPr>
          <p:cNvSpPr>
            <a:spLocks noGrp="1"/>
          </p:cNvSpPr>
          <p:nvPr>
            <p:ph type="title"/>
          </p:nvPr>
        </p:nvSpPr>
        <p:spPr/>
        <p:txBody>
          <a:bodyPr/>
          <a:lstStyle/>
          <a:p>
            <a:pPr algn="ctr" rtl="1"/>
            <a:r>
              <a:rPr lang="ar-MA" dirty="0"/>
              <a:t>مكونات و مراحل استراتيجية الترافع </a:t>
            </a:r>
            <a:endParaRPr lang="fr-FR" dirty="0"/>
          </a:p>
        </p:txBody>
      </p:sp>
      <p:sp>
        <p:nvSpPr>
          <p:cNvPr id="3" name="Espace réservé du contenu 2">
            <a:extLst>
              <a:ext uri="{FF2B5EF4-FFF2-40B4-BE49-F238E27FC236}">
                <a16:creationId xmlns:a16="http://schemas.microsoft.com/office/drawing/2014/main" xmlns="" id="{5C0D586F-158E-4823-8946-6F64D93B5BAD}"/>
              </a:ext>
            </a:extLst>
          </p:cNvPr>
          <p:cNvSpPr>
            <a:spLocks noGrp="1"/>
          </p:cNvSpPr>
          <p:nvPr>
            <p:ph idx="1"/>
          </p:nvPr>
        </p:nvSpPr>
        <p:spPr/>
        <p:txBody>
          <a:bodyPr/>
          <a:lstStyle/>
          <a:p>
            <a:pPr algn="r" rtl="1"/>
            <a:r>
              <a:rPr lang="ar-MA" dirty="0"/>
              <a:t>لبلورة استراتيجية الترافع لابد وأن نتحلى بالمرونة و التسلح بالمنطق السليم </a:t>
            </a:r>
          </a:p>
          <a:p>
            <a:pPr algn="r" rtl="1"/>
            <a:r>
              <a:rPr lang="ar-MA" dirty="0"/>
              <a:t>فتح نقاش شفاف واضح مع الشركاء في عملية الترافع لتسهيل </a:t>
            </a:r>
            <a:r>
              <a:rPr lang="ar-MA" dirty="0" err="1"/>
              <a:t>الالتقائية</a:t>
            </a:r>
            <a:r>
              <a:rPr lang="ar-MA" dirty="0"/>
              <a:t> من حيت الأهداف</a:t>
            </a:r>
          </a:p>
          <a:p>
            <a:pPr algn="r" rtl="1"/>
            <a:r>
              <a:rPr lang="ar-MA" dirty="0"/>
              <a:t>تحديد بشكل دقيق وواضح الأهداف و الجهة المستهدفة بالترافع( وزارة، حكومة، هيئة منتخبة...) </a:t>
            </a:r>
          </a:p>
          <a:p>
            <a:pPr algn="r" rtl="1"/>
            <a:r>
              <a:rPr lang="ar-MA" dirty="0"/>
              <a:t>تنظيم العمليات لتحقيق الأهداف و الوصول إلى الغاية المنشودة </a:t>
            </a:r>
          </a:p>
          <a:p>
            <a:pPr algn="r" rtl="1"/>
            <a:r>
              <a:rPr lang="ar-MA" dirty="0"/>
              <a:t>تخطيط العمل و البرمجة الزمنية مع القبول بإمكانية تغييره من مرحلة إلى أخرى حسب النتائج و ردود فعل الجهة المستهدفة </a:t>
            </a:r>
          </a:p>
          <a:p>
            <a:pPr algn="r" rtl="1"/>
            <a:r>
              <a:rPr lang="ar-MA" dirty="0"/>
              <a:t>هذه النتائج يجب أن تكون </a:t>
            </a:r>
            <a:r>
              <a:rPr lang="fr-FR" dirty="0"/>
              <a:t>SMART</a:t>
            </a:r>
            <a:r>
              <a:rPr lang="ar-MA" dirty="0"/>
              <a:t>  </a:t>
            </a:r>
            <a:endParaRPr lang="fr-FR" dirty="0"/>
          </a:p>
        </p:txBody>
      </p:sp>
    </p:spTree>
    <p:extLst>
      <p:ext uri="{BB962C8B-B14F-4D97-AF65-F5344CB8AC3E}">
        <p14:creationId xmlns:p14="http://schemas.microsoft.com/office/powerpoint/2010/main" val="3852257163"/>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te">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0B5AB586-D108-4FC1-8368-649FE654B894}"/>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3119</TotalTime>
  <Words>3197</Words>
  <Application>Microsoft Office PowerPoint</Application>
  <PresentationFormat>Custom</PresentationFormat>
  <Paragraphs>412</Paragraphs>
  <Slides>68</Slides>
  <Notes>2</Notes>
  <HiddenSlides>0</HiddenSlides>
  <MMClips>0</MMClips>
  <ScaleCrop>false</ScaleCrop>
  <HeadingPairs>
    <vt:vector size="4" baseType="variant">
      <vt:variant>
        <vt:lpstr>Theme</vt:lpstr>
      </vt:variant>
      <vt:variant>
        <vt:i4>1</vt:i4>
      </vt:variant>
      <vt:variant>
        <vt:lpstr>Slide Titles</vt:lpstr>
      </vt:variant>
      <vt:variant>
        <vt:i4>68</vt:i4>
      </vt:variant>
    </vt:vector>
  </HeadingPairs>
  <TitlesOfParts>
    <vt:vector size="69" baseType="lpstr">
      <vt:lpstr>Facette</vt:lpstr>
      <vt:lpstr>الترافع و التواصل</vt:lpstr>
      <vt:lpstr>الترافع </vt:lpstr>
      <vt:lpstr>ما الفرق بين الترافع و المرافعة </vt:lpstr>
      <vt:lpstr>PowerPoint Presentation</vt:lpstr>
      <vt:lpstr>PowerPoint Presentation</vt:lpstr>
      <vt:lpstr>ماهي تقنيات الترافع </vt:lpstr>
      <vt:lpstr>PowerPoint Presentation</vt:lpstr>
      <vt:lpstr>استراتيجية الترافع</vt:lpstr>
      <vt:lpstr>مكونات و مراحل استراتيجية الترافع </vt:lpstr>
      <vt:lpstr>القضايا الاستراتيجية التي تتطلب التحلي بالحذر  </vt:lpstr>
      <vt:lpstr>التقاطع بين الاستراتيجية الداخلية و الخارجية</vt:lpstr>
      <vt:lpstr>الاستراتيجية الداخلية (داخل المنظومة)</vt:lpstr>
      <vt:lpstr>الاستراتيجية الخارجية</vt:lpstr>
      <vt:lpstr>خرائطية الفاعلين</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الاطار القانوني للترافع بالمغرب</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الاطار الحقوقي للترافع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التواصل</vt:lpstr>
      <vt:lpstr>النموذج المعتمد و المتفق عليه من طرف المختصين في مجال التواصل يصطلح عليه 7C5 وهو سبع كلمات تختصر سبع مهارات وهي </vt:lpstr>
      <vt:lpstr>الوضح </vt:lpstr>
      <vt:lpstr>الاختصار </vt:lpstr>
      <vt:lpstr>الواقعية </vt:lpstr>
      <vt:lpstr>الصحة</vt:lpstr>
      <vt:lpstr>التماسك</vt:lpstr>
      <vt:lpstr>الرسالة الكاملة </vt:lpstr>
      <vt:lpstr>الود</vt:lpstr>
      <vt:lpstr>معيقات التواصل</vt:lpstr>
      <vt:lpstr>أهمية التواصل مع المحيط الاجتماعي </vt:lpstr>
      <vt:lpstr>عناصر و مراحل عملية التوصل </vt:lpstr>
      <vt:lpstr>أشكال التواصل </vt:lpstr>
      <vt:lpstr>المخطط الاستراتيجي التواصلي  plan stratégique du communication </vt:lpstr>
      <vt:lpstr>PowerPoint Presentation</vt:lpstr>
      <vt:lpstr>PowerPoint Presentation</vt:lpstr>
      <vt:lpstr>PowerPoint Presentation</vt:lpstr>
      <vt:lpstr>PowerPoint Presentation</vt:lpstr>
      <vt:lpstr>التواصل الاستراتيجي </vt:lpstr>
      <vt:lpstr>PowerPoint Presentation</vt:lpstr>
      <vt:lpstr>المخطط الاستراتيجي للتواصل </vt:lpstr>
      <vt:lpstr>شكرا على انتباهكم</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Hicham</dc:creator>
  <cp:lastModifiedBy>admin</cp:lastModifiedBy>
  <cp:revision>134</cp:revision>
  <dcterms:created xsi:type="dcterms:W3CDTF">2022-05-10T14:09:31Z</dcterms:created>
  <dcterms:modified xsi:type="dcterms:W3CDTF">2022-07-08T09:29:28Z</dcterms:modified>
</cp:coreProperties>
</file>